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png" ContentType="image/png"/>
  <Override PartName="/ppt/diagrams/drawing3.xml" ContentType="application/vnd.ms-office.drawingml.diagramDrawing+xml"/>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2"/>
  </p:notesMasterIdLst>
  <p:sldIdLst>
    <p:sldId id="290" r:id="rId2"/>
    <p:sldId id="291" r:id="rId3"/>
    <p:sldId id="292" r:id="rId4"/>
    <p:sldId id="298" r:id="rId5"/>
    <p:sldId id="293" r:id="rId6"/>
    <p:sldId id="294" r:id="rId7"/>
    <p:sldId id="300" r:id="rId8"/>
    <p:sldId id="295" r:id="rId9"/>
    <p:sldId id="296" r:id="rId10"/>
    <p:sldId id="28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23B"/>
    <a:srgbClr val="41631B"/>
    <a:srgbClr val="00355C"/>
    <a:srgbClr val="58679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8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AB5832-223D-4745-984E-2A60C57F97B9}" type="doc">
      <dgm:prSet loTypeId="urn:microsoft.com/office/officeart/2005/8/layout/hierarchy1" loCatId="hierarchy" qsTypeId="urn:microsoft.com/office/officeart/2005/8/quickstyle/3d2" qsCatId="3D" csTypeId="urn:microsoft.com/office/officeart/2005/8/colors/accent6_2" csCatId="accent6" phldr="1"/>
      <dgm:spPr/>
      <dgm:t>
        <a:bodyPr/>
        <a:lstStyle/>
        <a:p>
          <a:endParaRPr lang="en-US"/>
        </a:p>
      </dgm:t>
    </dgm:pt>
    <dgm:pt modelId="{91C981C0-8A0A-4F3A-9204-DB2559DB4A79}">
      <dgm:prSet phldrT="[Text]"/>
      <dgm:spPr/>
      <dgm:t>
        <a:bodyPr/>
        <a:lstStyle/>
        <a:p>
          <a:r>
            <a:rPr lang="en-US" dirty="0" smtClean="0"/>
            <a:t>cardiovascular system</a:t>
          </a:r>
          <a:endParaRPr lang="en-US" dirty="0"/>
        </a:p>
      </dgm:t>
    </dgm:pt>
    <dgm:pt modelId="{AFCF7ADD-B27A-4237-97A9-AEE6DAD06883}" type="parTrans" cxnId="{CB35192A-FCCB-4B9F-AF1F-ECE68B50DBBC}">
      <dgm:prSet/>
      <dgm:spPr/>
      <dgm:t>
        <a:bodyPr/>
        <a:lstStyle/>
        <a:p>
          <a:endParaRPr lang="en-US"/>
        </a:p>
      </dgm:t>
    </dgm:pt>
    <dgm:pt modelId="{68195CC9-9444-4DFC-A0EA-E20DCE637D7E}" type="sibTrans" cxnId="{CB35192A-FCCB-4B9F-AF1F-ECE68B50DBBC}">
      <dgm:prSet/>
      <dgm:spPr/>
      <dgm:t>
        <a:bodyPr/>
        <a:lstStyle/>
        <a:p>
          <a:endParaRPr lang="en-US"/>
        </a:p>
      </dgm:t>
    </dgm:pt>
    <dgm:pt modelId="{73A029BE-5597-418A-8349-30AE6E5E1BB1}">
      <dgm:prSet phldrT="[Text]"/>
      <dgm:spPr/>
      <dgm:t>
        <a:bodyPr/>
        <a:lstStyle/>
        <a:p>
          <a:pPr rtl="0"/>
          <a:r>
            <a:rPr lang="en-US" dirty="0" smtClean="0"/>
            <a:t>heart</a:t>
          </a:r>
          <a:endParaRPr lang="en-US" dirty="0"/>
        </a:p>
      </dgm:t>
    </dgm:pt>
    <dgm:pt modelId="{EFA680F8-5BAE-4592-BFEB-4B985C3C2A03}" type="parTrans" cxnId="{C1944C5B-DBFB-4CFE-B3A1-751BC1F16933}">
      <dgm:prSet/>
      <dgm:spPr/>
      <dgm:t>
        <a:bodyPr/>
        <a:lstStyle/>
        <a:p>
          <a:endParaRPr lang="en-US"/>
        </a:p>
      </dgm:t>
    </dgm:pt>
    <dgm:pt modelId="{57846625-050E-4BAA-AF52-DD0021751D4A}" type="sibTrans" cxnId="{C1944C5B-DBFB-4CFE-B3A1-751BC1F16933}">
      <dgm:prSet/>
      <dgm:spPr/>
      <dgm:t>
        <a:bodyPr/>
        <a:lstStyle/>
        <a:p>
          <a:endParaRPr lang="en-US"/>
        </a:p>
      </dgm:t>
    </dgm:pt>
    <dgm:pt modelId="{FF0FBE62-E9F1-4069-B9A5-825F7643E923}">
      <dgm:prSet phldrT="[Text]"/>
      <dgm:spPr/>
      <dgm:t>
        <a:bodyPr/>
        <a:lstStyle/>
        <a:p>
          <a:r>
            <a:rPr lang="en-US" dirty="0" smtClean="0"/>
            <a:t>blood vessels</a:t>
          </a:r>
          <a:endParaRPr lang="en-US" dirty="0"/>
        </a:p>
      </dgm:t>
    </dgm:pt>
    <dgm:pt modelId="{584BA694-E574-4114-B494-B33E9A0F26F3}" type="parTrans" cxnId="{10D9D01D-8320-4371-86F6-20322EA04BAD}">
      <dgm:prSet/>
      <dgm:spPr/>
      <dgm:t>
        <a:bodyPr/>
        <a:lstStyle/>
        <a:p>
          <a:endParaRPr lang="en-US"/>
        </a:p>
      </dgm:t>
    </dgm:pt>
    <dgm:pt modelId="{9E8AC668-C2A6-4C85-BA91-5B320ECA9F01}" type="sibTrans" cxnId="{10D9D01D-8320-4371-86F6-20322EA04BAD}">
      <dgm:prSet/>
      <dgm:spPr/>
      <dgm:t>
        <a:bodyPr/>
        <a:lstStyle/>
        <a:p>
          <a:endParaRPr lang="en-US"/>
        </a:p>
      </dgm:t>
    </dgm:pt>
    <dgm:pt modelId="{31196005-203F-4275-AA04-1E0A4FDC5FCE}">
      <dgm:prSet phldrT="[Text]"/>
      <dgm:spPr/>
      <dgm:t>
        <a:bodyPr/>
        <a:lstStyle/>
        <a:p>
          <a:r>
            <a:rPr lang="en-US" dirty="0" smtClean="0"/>
            <a:t>lymphatic system</a:t>
          </a:r>
          <a:endParaRPr lang="en-US" dirty="0"/>
        </a:p>
      </dgm:t>
    </dgm:pt>
    <dgm:pt modelId="{836CC54C-4BB8-4CE9-9F35-5AB31B8C74F4}" type="parTrans" cxnId="{224F4327-2995-4A25-B117-EE61F05C1C54}">
      <dgm:prSet/>
      <dgm:spPr/>
      <dgm:t>
        <a:bodyPr/>
        <a:lstStyle/>
        <a:p>
          <a:endParaRPr lang="en-US"/>
        </a:p>
      </dgm:t>
    </dgm:pt>
    <dgm:pt modelId="{0A48BB4E-6762-4E93-BB82-7341F9D18D23}" type="sibTrans" cxnId="{224F4327-2995-4A25-B117-EE61F05C1C54}">
      <dgm:prSet/>
      <dgm:spPr/>
      <dgm:t>
        <a:bodyPr/>
        <a:lstStyle/>
        <a:p>
          <a:endParaRPr lang="en-US"/>
        </a:p>
      </dgm:t>
    </dgm:pt>
    <dgm:pt modelId="{51D295CC-EF3A-4830-8486-FD8CD4CA8B45}">
      <dgm:prSet phldrT="[Text]"/>
      <dgm:spPr/>
      <dgm:t>
        <a:bodyPr/>
        <a:lstStyle/>
        <a:p>
          <a:r>
            <a:rPr lang="en-US" dirty="0" smtClean="0"/>
            <a:t>The circulatory system </a:t>
          </a:r>
          <a:endParaRPr lang="en-US" dirty="0"/>
        </a:p>
      </dgm:t>
    </dgm:pt>
    <dgm:pt modelId="{376BEEDB-F6B5-4599-B153-F3F4B7BC2C07}" type="sibTrans" cxnId="{7ABF7F45-E42E-47C6-A670-B8FC09FA0203}">
      <dgm:prSet/>
      <dgm:spPr/>
      <dgm:t>
        <a:bodyPr/>
        <a:lstStyle/>
        <a:p>
          <a:endParaRPr lang="en-US"/>
        </a:p>
      </dgm:t>
    </dgm:pt>
    <dgm:pt modelId="{F6050195-902E-442F-B62B-56ACD98448B8}" type="parTrans" cxnId="{7ABF7F45-E42E-47C6-A670-B8FC09FA0203}">
      <dgm:prSet/>
      <dgm:spPr/>
      <dgm:t>
        <a:bodyPr/>
        <a:lstStyle/>
        <a:p>
          <a:endParaRPr lang="en-US"/>
        </a:p>
      </dgm:t>
    </dgm:pt>
    <dgm:pt modelId="{AAC0C6F6-3379-4A38-9C89-A6CC85BF6F04}" type="pres">
      <dgm:prSet presAssocID="{D4AB5832-223D-4745-984E-2A60C57F97B9}" presName="hierChild1" presStyleCnt="0">
        <dgm:presLayoutVars>
          <dgm:chPref val="1"/>
          <dgm:dir/>
          <dgm:animOne val="branch"/>
          <dgm:animLvl val="lvl"/>
          <dgm:resizeHandles/>
        </dgm:presLayoutVars>
      </dgm:prSet>
      <dgm:spPr/>
      <dgm:t>
        <a:bodyPr/>
        <a:lstStyle/>
        <a:p>
          <a:endParaRPr lang="en-US"/>
        </a:p>
      </dgm:t>
    </dgm:pt>
    <dgm:pt modelId="{5238A8BC-D732-4DE8-9AD5-80D02D1975F8}" type="pres">
      <dgm:prSet presAssocID="{51D295CC-EF3A-4830-8486-FD8CD4CA8B45}" presName="hierRoot1" presStyleCnt="0"/>
      <dgm:spPr/>
    </dgm:pt>
    <dgm:pt modelId="{8FE16920-51D9-4354-A9F6-7575C603F10E}" type="pres">
      <dgm:prSet presAssocID="{51D295CC-EF3A-4830-8486-FD8CD4CA8B45}" presName="composite" presStyleCnt="0"/>
      <dgm:spPr/>
    </dgm:pt>
    <dgm:pt modelId="{4CC4618D-9D69-4FFD-B2E2-737CE9E99D14}" type="pres">
      <dgm:prSet presAssocID="{51D295CC-EF3A-4830-8486-FD8CD4CA8B45}" presName="background" presStyleLbl="node0" presStyleIdx="0" presStyleCnt="1"/>
      <dgm:spPr/>
    </dgm:pt>
    <dgm:pt modelId="{0DF3BFB9-C6DE-41A5-9ACE-C6A7F55551DC}" type="pres">
      <dgm:prSet presAssocID="{51D295CC-EF3A-4830-8486-FD8CD4CA8B45}" presName="text" presStyleLbl="fgAcc0" presStyleIdx="0" presStyleCnt="1" custScaleX="248006">
        <dgm:presLayoutVars>
          <dgm:chPref val="3"/>
        </dgm:presLayoutVars>
      </dgm:prSet>
      <dgm:spPr/>
      <dgm:t>
        <a:bodyPr/>
        <a:lstStyle/>
        <a:p>
          <a:endParaRPr lang="en-US"/>
        </a:p>
      </dgm:t>
    </dgm:pt>
    <dgm:pt modelId="{944C335A-6FA3-4673-AF90-A89E648255BE}" type="pres">
      <dgm:prSet presAssocID="{51D295CC-EF3A-4830-8486-FD8CD4CA8B45}" presName="hierChild2" presStyleCnt="0"/>
      <dgm:spPr/>
    </dgm:pt>
    <dgm:pt modelId="{F982F849-CE4E-463D-A2F5-02781C467DA7}" type="pres">
      <dgm:prSet presAssocID="{AFCF7ADD-B27A-4237-97A9-AEE6DAD06883}" presName="Name10" presStyleLbl="parChTrans1D2" presStyleIdx="0" presStyleCnt="2"/>
      <dgm:spPr/>
      <dgm:t>
        <a:bodyPr/>
        <a:lstStyle/>
        <a:p>
          <a:endParaRPr lang="en-US"/>
        </a:p>
      </dgm:t>
    </dgm:pt>
    <dgm:pt modelId="{21C6AB3B-8368-4E3D-A4DF-A97E5DB96449}" type="pres">
      <dgm:prSet presAssocID="{91C981C0-8A0A-4F3A-9204-DB2559DB4A79}" presName="hierRoot2" presStyleCnt="0"/>
      <dgm:spPr/>
    </dgm:pt>
    <dgm:pt modelId="{2D5D15AD-771C-4068-BB18-7CC52B3D50CF}" type="pres">
      <dgm:prSet presAssocID="{91C981C0-8A0A-4F3A-9204-DB2559DB4A79}" presName="composite2" presStyleCnt="0"/>
      <dgm:spPr/>
    </dgm:pt>
    <dgm:pt modelId="{FD6DCCD4-A715-41F1-BB0C-52CC8465144D}" type="pres">
      <dgm:prSet presAssocID="{91C981C0-8A0A-4F3A-9204-DB2559DB4A79}" presName="background2" presStyleLbl="node2" presStyleIdx="0" presStyleCnt="2"/>
      <dgm:spPr/>
    </dgm:pt>
    <dgm:pt modelId="{B9EB0181-AC51-4076-A8C1-904932DFFD81}" type="pres">
      <dgm:prSet presAssocID="{91C981C0-8A0A-4F3A-9204-DB2559DB4A79}" presName="text2" presStyleLbl="fgAcc2" presStyleIdx="0" presStyleCnt="2" custScaleX="236430">
        <dgm:presLayoutVars>
          <dgm:chPref val="3"/>
        </dgm:presLayoutVars>
      </dgm:prSet>
      <dgm:spPr/>
      <dgm:t>
        <a:bodyPr/>
        <a:lstStyle/>
        <a:p>
          <a:endParaRPr lang="en-US"/>
        </a:p>
      </dgm:t>
    </dgm:pt>
    <dgm:pt modelId="{838DFB45-806E-4ACE-B587-EA95C64C2523}" type="pres">
      <dgm:prSet presAssocID="{91C981C0-8A0A-4F3A-9204-DB2559DB4A79}" presName="hierChild3" presStyleCnt="0"/>
      <dgm:spPr/>
    </dgm:pt>
    <dgm:pt modelId="{9040CD9D-2E48-46D5-80BB-0C8E63C73C5E}" type="pres">
      <dgm:prSet presAssocID="{EFA680F8-5BAE-4592-BFEB-4B985C3C2A03}" presName="Name17" presStyleLbl="parChTrans1D3" presStyleIdx="0" presStyleCnt="2"/>
      <dgm:spPr/>
      <dgm:t>
        <a:bodyPr/>
        <a:lstStyle/>
        <a:p>
          <a:endParaRPr lang="en-US"/>
        </a:p>
      </dgm:t>
    </dgm:pt>
    <dgm:pt modelId="{723B976E-8094-46FE-8B04-838F2D84B0B9}" type="pres">
      <dgm:prSet presAssocID="{73A029BE-5597-418A-8349-30AE6E5E1BB1}" presName="hierRoot3" presStyleCnt="0"/>
      <dgm:spPr/>
    </dgm:pt>
    <dgm:pt modelId="{1B27AF81-5A0E-419F-9252-2001870F4519}" type="pres">
      <dgm:prSet presAssocID="{73A029BE-5597-418A-8349-30AE6E5E1BB1}" presName="composite3" presStyleCnt="0"/>
      <dgm:spPr/>
    </dgm:pt>
    <dgm:pt modelId="{7F98D5B7-1A7F-49F7-8AF8-DB3BBB73F95B}" type="pres">
      <dgm:prSet presAssocID="{73A029BE-5597-418A-8349-30AE6E5E1BB1}" presName="background3" presStyleLbl="node3" presStyleIdx="0" presStyleCnt="2"/>
      <dgm:spPr/>
    </dgm:pt>
    <dgm:pt modelId="{8909036A-58F4-4CC0-925C-E96610C76C09}" type="pres">
      <dgm:prSet presAssocID="{73A029BE-5597-418A-8349-30AE6E5E1BB1}" presName="text3" presStyleLbl="fgAcc3" presStyleIdx="0" presStyleCnt="2">
        <dgm:presLayoutVars>
          <dgm:chPref val="3"/>
        </dgm:presLayoutVars>
      </dgm:prSet>
      <dgm:spPr/>
      <dgm:t>
        <a:bodyPr/>
        <a:lstStyle/>
        <a:p>
          <a:endParaRPr lang="en-US"/>
        </a:p>
      </dgm:t>
    </dgm:pt>
    <dgm:pt modelId="{2C37931B-2A18-4039-8890-737BC7C2ED20}" type="pres">
      <dgm:prSet presAssocID="{73A029BE-5597-418A-8349-30AE6E5E1BB1}" presName="hierChild4" presStyleCnt="0"/>
      <dgm:spPr/>
    </dgm:pt>
    <dgm:pt modelId="{C8405209-DCBA-4A0A-9260-70B572B8F520}" type="pres">
      <dgm:prSet presAssocID="{584BA694-E574-4114-B494-B33E9A0F26F3}" presName="Name17" presStyleLbl="parChTrans1D3" presStyleIdx="1" presStyleCnt="2"/>
      <dgm:spPr/>
      <dgm:t>
        <a:bodyPr/>
        <a:lstStyle/>
        <a:p>
          <a:endParaRPr lang="en-US"/>
        </a:p>
      </dgm:t>
    </dgm:pt>
    <dgm:pt modelId="{AA3868C3-64F3-4FD2-AC75-167676731086}" type="pres">
      <dgm:prSet presAssocID="{FF0FBE62-E9F1-4069-B9A5-825F7643E923}" presName="hierRoot3" presStyleCnt="0"/>
      <dgm:spPr/>
    </dgm:pt>
    <dgm:pt modelId="{4A7A0DB8-21BB-4572-B463-C94A0F6A88DD}" type="pres">
      <dgm:prSet presAssocID="{FF0FBE62-E9F1-4069-B9A5-825F7643E923}" presName="composite3" presStyleCnt="0"/>
      <dgm:spPr/>
    </dgm:pt>
    <dgm:pt modelId="{9A1E7985-B2D9-4B08-9A7C-F2187DCBBE66}" type="pres">
      <dgm:prSet presAssocID="{FF0FBE62-E9F1-4069-B9A5-825F7643E923}" presName="background3" presStyleLbl="node3" presStyleIdx="1" presStyleCnt="2"/>
      <dgm:spPr/>
    </dgm:pt>
    <dgm:pt modelId="{0CC31920-C7ED-402E-B248-93B65BA888BB}" type="pres">
      <dgm:prSet presAssocID="{FF0FBE62-E9F1-4069-B9A5-825F7643E923}" presName="text3" presStyleLbl="fgAcc3" presStyleIdx="1" presStyleCnt="2" custScaleX="177255">
        <dgm:presLayoutVars>
          <dgm:chPref val="3"/>
        </dgm:presLayoutVars>
      </dgm:prSet>
      <dgm:spPr/>
      <dgm:t>
        <a:bodyPr/>
        <a:lstStyle/>
        <a:p>
          <a:endParaRPr lang="en-US"/>
        </a:p>
      </dgm:t>
    </dgm:pt>
    <dgm:pt modelId="{7CD06B75-4F4F-4656-BE63-D02071AA0572}" type="pres">
      <dgm:prSet presAssocID="{FF0FBE62-E9F1-4069-B9A5-825F7643E923}" presName="hierChild4" presStyleCnt="0"/>
      <dgm:spPr/>
    </dgm:pt>
    <dgm:pt modelId="{4F7351B9-CE24-4D70-8C1B-C0F90B9C61AD}" type="pres">
      <dgm:prSet presAssocID="{836CC54C-4BB8-4CE9-9F35-5AB31B8C74F4}" presName="Name10" presStyleLbl="parChTrans1D2" presStyleIdx="1" presStyleCnt="2"/>
      <dgm:spPr/>
      <dgm:t>
        <a:bodyPr/>
        <a:lstStyle/>
        <a:p>
          <a:endParaRPr lang="en-US"/>
        </a:p>
      </dgm:t>
    </dgm:pt>
    <dgm:pt modelId="{3FD17CEA-1CC1-4F0C-B461-1EF9F34771A3}" type="pres">
      <dgm:prSet presAssocID="{31196005-203F-4275-AA04-1E0A4FDC5FCE}" presName="hierRoot2" presStyleCnt="0"/>
      <dgm:spPr/>
    </dgm:pt>
    <dgm:pt modelId="{D6C2B979-A295-4865-A64F-EADA24C94B82}" type="pres">
      <dgm:prSet presAssocID="{31196005-203F-4275-AA04-1E0A4FDC5FCE}" presName="composite2" presStyleCnt="0"/>
      <dgm:spPr/>
    </dgm:pt>
    <dgm:pt modelId="{6E63FC23-05AB-4376-9595-6A3ED2BFE21E}" type="pres">
      <dgm:prSet presAssocID="{31196005-203F-4275-AA04-1E0A4FDC5FCE}" presName="background2" presStyleLbl="node2" presStyleIdx="1" presStyleCnt="2"/>
      <dgm:spPr/>
    </dgm:pt>
    <dgm:pt modelId="{34529EEF-C130-42F9-B467-BA5E59D1FBCA}" type="pres">
      <dgm:prSet presAssocID="{31196005-203F-4275-AA04-1E0A4FDC5FCE}" presName="text2" presStyleLbl="fgAcc2" presStyleIdx="1" presStyleCnt="2" custScaleX="195296">
        <dgm:presLayoutVars>
          <dgm:chPref val="3"/>
        </dgm:presLayoutVars>
      </dgm:prSet>
      <dgm:spPr/>
      <dgm:t>
        <a:bodyPr/>
        <a:lstStyle/>
        <a:p>
          <a:endParaRPr lang="en-US"/>
        </a:p>
      </dgm:t>
    </dgm:pt>
    <dgm:pt modelId="{C3676622-FCB2-4FE6-B0A6-FC8A6492E37D}" type="pres">
      <dgm:prSet presAssocID="{31196005-203F-4275-AA04-1E0A4FDC5FCE}" presName="hierChild3" presStyleCnt="0"/>
      <dgm:spPr/>
    </dgm:pt>
  </dgm:ptLst>
  <dgm:cxnLst>
    <dgm:cxn modelId="{BB72E298-5453-4BF5-920D-43EF523799B7}" type="presOf" srcId="{AFCF7ADD-B27A-4237-97A9-AEE6DAD06883}" destId="{F982F849-CE4E-463D-A2F5-02781C467DA7}" srcOrd="0" destOrd="0" presId="urn:microsoft.com/office/officeart/2005/8/layout/hierarchy1"/>
    <dgm:cxn modelId="{224F4327-2995-4A25-B117-EE61F05C1C54}" srcId="{51D295CC-EF3A-4830-8486-FD8CD4CA8B45}" destId="{31196005-203F-4275-AA04-1E0A4FDC5FCE}" srcOrd="1" destOrd="0" parTransId="{836CC54C-4BB8-4CE9-9F35-5AB31B8C74F4}" sibTransId="{0A48BB4E-6762-4E93-BB82-7341F9D18D23}"/>
    <dgm:cxn modelId="{C1944C5B-DBFB-4CFE-B3A1-751BC1F16933}" srcId="{91C981C0-8A0A-4F3A-9204-DB2559DB4A79}" destId="{73A029BE-5597-418A-8349-30AE6E5E1BB1}" srcOrd="0" destOrd="0" parTransId="{EFA680F8-5BAE-4592-BFEB-4B985C3C2A03}" sibTransId="{57846625-050E-4BAA-AF52-DD0021751D4A}"/>
    <dgm:cxn modelId="{11EF7847-F793-43D3-9D70-486A50FB1ED2}" type="presOf" srcId="{91C981C0-8A0A-4F3A-9204-DB2559DB4A79}" destId="{B9EB0181-AC51-4076-A8C1-904932DFFD81}" srcOrd="0" destOrd="0" presId="urn:microsoft.com/office/officeart/2005/8/layout/hierarchy1"/>
    <dgm:cxn modelId="{A95E6D30-31F8-400A-B0C8-54EC89A26076}" type="presOf" srcId="{836CC54C-4BB8-4CE9-9F35-5AB31B8C74F4}" destId="{4F7351B9-CE24-4D70-8C1B-C0F90B9C61AD}" srcOrd="0" destOrd="0" presId="urn:microsoft.com/office/officeart/2005/8/layout/hierarchy1"/>
    <dgm:cxn modelId="{080FB613-A2A1-4E86-BC14-E2D98CF9471B}" type="presOf" srcId="{73A029BE-5597-418A-8349-30AE6E5E1BB1}" destId="{8909036A-58F4-4CC0-925C-E96610C76C09}" srcOrd="0" destOrd="0" presId="urn:microsoft.com/office/officeart/2005/8/layout/hierarchy1"/>
    <dgm:cxn modelId="{7ABF7F45-E42E-47C6-A670-B8FC09FA0203}" srcId="{D4AB5832-223D-4745-984E-2A60C57F97B9}" destId="{51D295CC-EF3A-4830-8486-FD8CD4CA8B45}" srcOrd="0" destOrd="0" parTransId="{F6050195-902E-442F-B62B-56ACD98448B8}" sibTransId="{376BEEDB-F6B5-4599-B153-F3F4B7BC2C07}"/>
    <dgm:cxn modelId="{C30D1476-825E-45C4-9413-CEE286DEA395}" type="presOf" srcId="{31196005-203F-4275-AA04-1E0A4FDC5FCE}" destId="{34529EEF-C130-42F9-B467-BA5E59D1FBCA}" srcOrd="0" destOrd="0" presId="urn:microsoft.com/office/officeart/2005/8/layout/hierarchy1"/>
    <dgm:cxn modelId="{35060DF2-7001-4456-8568-9E46CB0956D7}" type="presOf" srcId="{584BA694-E574-4114-B494-B33E9A0F26F3}" destId="{C8405209-DCBA-4A0A-9260-70B572B8F520}" srcOrd="0" destOrd="0" presId="urn:microsoft.com/office/officeart/2005/8/layout/hierarchy1"/>
    <dgm:cxn modelId="{EFC41F5D-2D1B-4E71-B216-EB5E9F0C0113}" type="presOf" srcId="{EFA680F8-5BAE-4592-BFEB-4B985C3C2A03}" destId="{9040CD9D-2E48-46D5-80BB-0C8E63C73C5E}" srcOrd="0" destOrd="0" presId="urn:microsoft.com/office/officeart/2005/8/layout/hierarchy1"/>
    <dgm:cxn modelId="{10D9D01D-8320-4371-86F6-20322EA04BAD}" srcId="{91C981C0-8A0A-4F3A-9204-DB2559DB4A79}" destId="{FF0FBE62-E9F1-4069-B9A5-825F7643E923}" srcOrd="1" destOrd="0" parTransId="{584BA694-E574-4114-B494-B33E9A0F26F3}" sibTransId="{9E8AC668-C2A6-4C85-BA91-5B320ECA9F01}"/>
    <dgm:cxn modelId="{6EF15105-2F8E-4A7F-97F3-301E3714CF00}" type="presOf" srcId="{51D295CC-EF3A-4830-8486-FD8CD4CA8B45}" destId="{0DF3BFB9-C6DE-41A5-9ACE-C6A7F55551DC}" srcOrd="0" destOrd="0" presId="urn:microsoft.com/office/officeart/2005/8/layout/hierarchy1"/>
    <dgm:cxn modelId="{B03FC46C-4F82-4A9D-AA6E-C94C304119FB}" type="presOf" srcId="{D4AB5832-223D-4745-984E-2A60C57F97B9}" destId="{AAC0C6F6-3379-4A38-9C89-A6CC85BF6F04}" srcOrd="0" destOrd="0" presId="urn:microsoft.com/office/officeart/2005/8/layout/hierarchy1"/>
    <dgm:cxn modelId="{4C8C7BAF-D782-4EBC-BE17-7273A9324BA8}" type="presOf" srcId="{FF0FBE62-E9F1-4069-B9A5-825F7643E923}" destId="{0CC31920-C7ED-402E-B248-93B65BA888BB}" srcOrd="0" destOrd="0" presId="urn:microsoft.com/office/officeart/2005/8/layout/hierarchy1"/>
    <dgm:cxn modelId="{CB35192A-FCCB-4B9F-AF1F-ECE68B50DBBC}" srcId="{51D295CC-EF3A-4830-8486-FD8CD4CA8B45}" destId="{91C981C0-8A0A-4F3A-9204-DB2559DB4A79}" srcOrd="0" destOrd="0" parTransId="{AFCF7ADD-B27A-4237-97A9-AEE6DAD06883}" sibTransId="{68195CC9-9444-4DFC-A0EA-E20DCE637D7E}"/>
    <dgm:cxn modelId="{5C54318B-A959-49EE-90B7-6C1A4970EC89}" type="presParOf" srcId="{AAC0C6F6-3379-4A38-9C89-A6CC85BF6F04}" destId="{5238A8BC-D732-4DE8-9AD5-80D02D1975F8}" srcOrd="0" destOrd="0" presId="urn:microsoft.com/office/officeart/2005/8/layout/hierarchy1"/>
    <dgm:cxn modelId="{CAA85711-F3E5-4CAD-8B89-4C7815617E83}" type="presParOf" srcId="{5238A8BC-D732-4DE8-9AD5-80D02D1975F8}" destId="{8FE16920-51D9-4354-A9F6-7575C603F10E}" srcOrd="0" destOrd="0" presId="urn:microsoft.com/office/officeart/2005/8/layout/hierarchy1"/>
    <dgm:cxn modelId="{DF28FA89-5190-4C86-B82B-B41D63F221A3}" type="presParOf" srcId="{8FE16920-51D9-4354-A9F6-7575C603F10E}" destId="{4CC4618D-9D69-4FFD-B2E2-737CE9E99D14}" srcOrd="0" destOrd="0" presId="urn:microsoft.com/office/officeart/2005/8/layout/hierarchy1"/>
    <dgm:cxn modelId="{2F91C139-9FC9-49C8-A052-6AE298CAE129}" type="presParOf" srcId="{8FE16920-51D9-4354-A9F6-7575C603F10E}" destId="{0DF3BFB9-C6DE-41A5-9ACE-C6A7F55551DC}" srcOrd="1" destOrd="0" presId="urn:microsoft.com/office/officeart/2005/8/layout/hierarchy1"/>
    <dgm:cxn modelId="{F440288C-8707-4030-A9EE-03E861E351D7}" type="presParOf" srcId="{5238A8BC-D732-4DE8-9AD5-80D02D1975F8}" destId="{944C335A-6FA3-4673-AF90-A89E648255BE}" srcOrd="1" destOrd="0" presId="urn:microsoft.com/office/officeart/2005/8/layout/hierarchy1"/>
    <dgm:cxn modelId="{4029FDCA-2F48-45B1-857B-BA13EA0BF952}" type="presParOf" srcId="{944C335A-6FA3-4673-AF90-A89E648255BE}" destId="{F982F849-CE4E-463D-A2F5-02781C467DA7}" srcOrd="0" destOrd="0" presId="urn:microsoft.com/office/officeart/2005/8/layout/hierarchy1"/>
    <dgm:cxn modelId="{4BA8901A-26CE-4F9D-929E-62995BAFE412}" type="presParOf" srcId="{944C335A-6FA3-4673-AF90-A89E648255BE}" destId="{21C6AB3B-8368-4E3D-A4DF-A97E5DB96449}" srcOrd="1" destOrd="0" presId="urn:microsoft.com/office/officeart/2005/8/layout/hierarchy1"/>
    <dgm:cxn modelId="{5EFD54E5-259E-4B2F-BFA9-79DC33DC5D27}" type="presParOf" srcId="{21C6AB3B-8368-4E3D-A4DF-A97E5DB96449}" destId="{2D5D15AD-771C-4068-BB18-7CC52B3D50CF}" srcOrd="0" destOrd="0" presId="urn:microsoft.com/office/officeart/2005/8/layout/hierarchy1"/>
    <dgm:cxn modelId="{980223BD-DC29-4840-9D8B-D4DACD4B5FB6}" type="presParOf" srcId="{2D5D15AD-771C-4068-BB18-7CC52B3D50CF}" destId="{FD6DCCD4-A715-41F1-BB0C-52CC8465144D}" srcOrd="0" destOrd="0" presId="urn:microsoft.com/office/officeart/2005/8/layout/hierarchy1"/>
    <dgm:cxn modelId="{9F039C9B-27CC-4465-9AA6-3F901E758126}" type="presParOf" srcId="{2D5D15AD-771C-4068-BB18-7CC52B3D50CF}" destId="{B9EB0181-AC51-4076-A8C1-904932DFFD81}" srcOrd="1" destOrd="0" presId="urn:microsoft.com/office/officeart/2005/8/layout/hierarchy1"/>
    <dgm:cxn modelId="{8610669A-DB9C-4DB5-B859-2DF3A4E49964}" type="presParOf" srcId="{21C6AB3B-8368-4E3D-A4DF-A97E5DB96449}" destId="{838DFB45-806E-4ACE-B587-EA95C64C2523}" srcOrd="1" destOrd="0" presId="urn:microsoft.com/office/officeart/2005/8/layout/hierarchy1"/>
    <dgm:cxn modelId="{219CBC86-7F37-42F7-95C0-1B3350208410}" type="presParOf" srcId="{838DFB45-806E-4ACE-B587-EA95C64C2523}" destId="{9040CD9D-2E48-46D5-80BB-0C8E63C73C5E}" srcOrd="0" destOrd="0" presId="urn:microsoft.com/office/officeart/2005/8/layout/hierarchy1"/>
    <dgm:cxn modelId="{51557B96-9E62-497B-820D-C578AD141A87}" type="presParOf" srcId="{838DFB45-806E-4ACE-B587-EA95C64C2523}" destId="{723B976E-8094-46FE-8B04-838F2D84B0B9}" srcOrd="1" destOrd="0" presId="urn:microsoft.com/office/officeart/2005/8/layout/hierarchy1"/>
    <dgm:cxn modelId="{BF94C6C6-5E92-4EF2-8025-09A21008465D}" type="presParOf" srcId="{723B976E-8094-46FE-8B04-838F2D84B0B9}" destId="{1B27AF81-5A0E-419F-9252-2001870F4519}" srcOrd="0" destOrd="0" presId="urn:microsoft.com/office/officeart/2005/8/layout/hierarchy1"/>
    <dgm:cxn modelId="{5D2557C4-254D-4040-B318-ED380977DB65}" type="presParOf" srcId="{1B27AF81-5A0E-419F-9252-2001870F4519}" destId="{7F98D5B7-1A7F-49F7-8AF8-DB3BBB73F95B}" srcOrd="0" destOrd="0" presId="urn:microsoft.com/office/officeart/2005/8/layout/hierarchy1"/>
    <dgm:cxn modelId="{5BD90305-EDBD-41B7-9446-CE1A5D863E11}" type="presParOf" srcId="{1B27AF81-5A0E-419F-9252-2001870F4519}" destId="{8909036A-58F4-4CC0-925C-E96610C76C09}" srcOrd="1" destOrd="0" presId="urn:microsoft.com/office/officeart/2005/8/layout/hierarchy1"/>
    <dgm:cxn modelId="{7C4DF491-3913-44FC-ABF2-2DE0435C5525}" type="presParOf" srcId="{723B976E-8094-46FE-8B04-838F2D84B0B9}" destId="{2C37931B-2A18-4039-8890-737BC7C2ED20}" srcOrd="1" destOrd="0" presId="urn:microsoft.com/office/officeart/2005/8/layout/hierarchy1"/>
    <dgm:cxn modelId="{630B2765-697B-448F-9C95-D11BEA9CB8BF}" type="presParOf" srcId="{838DFB45-806E-4ACE-B587-EA95C64C2523}" destId="{C8405209-DCBA-4A0A-9260-70B572B8F520}" srcOrd="2" destOrd="0" presId="urn:microsoft.com/office/officeart/2005/8/layout/hierarchy1"/>
    <dgm:cxn modelId="{EA31F602-A3D7-4579-B270-4B8E9C726449}" type="presParOf" srcId="{838DFB45-806E-4ACE-B587-EA95C64C2523}" destId="{AA3868C3-64F3-4FD2-AC75-167676731086}" srcOrd="3" destOrd="0" presId="urn:microsoft.com/office/officeart/2005/8/layout/hierarchy1"/>
    <dgm:cxn modelId="{20F874F8-1D44-462A-91E4-91BD53E919A9}" type="presParOf" srcId="{AA3868C3-64F3-4FD2-AC75-167676731086}" destId="{4A7A0DB8-21BB-4572-B463-C94A0F6A88DD}" srcOrd="0" destOrd="0" presId="urn:microsoft.com/office/officeart/2005/8/layout/hierarchy1"/>
    <dgm:cxn modelId="{3D443BB2-80C3-4E3E-8C48-D1732B74C09C}" type="presParOf" srcId="{4A7A0DB8-21BB-4572-B463-C94A0F6A88DD}" destId="{9A1E7985-B2D9-4B08-9A7C-F2187DCBBE66}" srcOrd="0" destOrd="0" presId="urn:microsoft.com/office/officeart/2005/8/layout/hierarchy1"/>
    <dgm:cxn modelId="{1E158FEE-91B7-4365-9BCC-11DC772A4628}" type="presParOf" srcId="{4A7A0DB8-21BB-4572-B463-C94A0F6A88DD}" destId="{0CC31920-C7ED-402E-B248-93B65BA888BB}" srcOrd="1" destOrd="0" presId="urn:microsoft.com/office/officeart/2005/8/layout/hierarchy1"/>
    <dgm:cxn modelId="{F2FC32A1-53DC-4A72-8A4E-D67CE5D158F9}" type="presParOf" srcId="{AA3868C3-64F3-4FD2-AC75-167676731086}" destId="{7CD06B75-4F4F-4656-BE63-D02071AA0572}" srcOrd="1" destOrd="0" presId="urn:microsoft.com/office/officeart/2005/8/layout/hierarchy1"/>
    <dgm:cxn modelId="{FA5E43B5-B43A-49CD-BA13-047CBF6F3524}" type="presParOf" srcId="{944C335A-6FA3-4673-AF90-A89E648255BE}" destId="{4F7351B9-CE24-4D70-8C1B-C0F90B9C61AD}" srcOrd="2" destOrd="0" presId="urn:microsoft.com/office/officeart/2005/8/layout/hierarchy1"/>
    <dgm:cxn modelId="{0142C322-9612-4CDB-A30C-93C3866DD2C3}" type="presParOf" srcId="{944C335A-6FA3-4673-AF90-A89E648255BE}" destId="{3FD17CEA-1CC1-4F0C-B461-1EF9F34771A3}" srcOrd="3" destOrd="0" presId="urn:microsoft.com/office/officeart/2005/8/layout/hierarchy1"/>
    <dgm:cxn modelId="{18328F34-4E85-4C31-A002-6E9C4D62F42C}" type="presParOf" srcId="{3FD17CEA-1CC1-4F0C-B461-1EF9F34771A3}" destId="{D6C2B979-A295-4865-A64F-EADA24C94B82}" srcOrd="0" destOrd="0" presId="urn:microsoft.com/office/officeart/2005/8/layout/hierarchy1"/>
    <dgm:cxn modelId="{58ECD073-64D7-4E9F-B584-28FB7FFE96BA}" type="presParOf" srcId="{D6C2B979-A295-4865-A64F-EADA24C94B82}" destId="{6E63FC23-05AB-4376-9595-6A3ED2BFE21E}" srcOrd="0" destOrd="0" presId="urn:microsoft.com/office/officeart/2005/8/layout/hierarchy1"/>
    <dgm:cxn modelId="{22AD0694-D124-4ED9-806E-872584681923}" type="presParOf" srcId="{D6C2B979-A295-4865-A64F-EADA24C94B82}" destId="{34529EEF-C130-42F9-B467-BA5E59D1FBCA}" srcOrd="1" destOrd="0" presId="urn:microsoft.com/office/officeart/2005/8/layout/hierarchy1"/>
    <dgm:cxn modelId="{934B2883-96A6-4F9F-83DB-621821022965}" type="presParOf" srcId="{3FD17CEA-1CC1-4F0C-B461-1EF9F34771A3}" destId="{C3676622-FCB2-4FE6-B0A6-FC8A6492E37D}"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076C36A-485C-4AFD-A4DB-72FEEBD08454}" type="doc">
      <dgm:prSet loTypeId="urn:microsoft.com/office/officeart/2005/8/layout/hierarchy1" loCatId="hierarchy" qsTypeId="urn:microsoft.com/office/officeart/2005/8/quickstyle/simple1" qsCatId="simple" csTypeId="urn:microsoft.com/office/officeart/2005/8/colors/accent5_3" csCatId="accent5" phldr="1"/>
      <dgm:spPr/>
      <dgm:t>
        <a:bodyPr/>
        <a:lstStyle/>
        <a:p>
          <a:endParaRPr lang="en-US"/>
        </a:p>
      </dgm:t>
    </dgm:pt>
    <dgm:pt modelId="{A3CCE47D-189E-48DF-AF9E-1CF13EFBD264}">
      <dgm:prSet phldrT="[Text]" custT="1"/>
      <dgm:spPr/>
      <dgm:t>
        <a:bodyPr/>
        <a:lstStyle/>
        <a:p>
          <a:r>
            <a:rPr lang="en-US" sz="1800" b="1" dirty="0" smtClean="0"/>
            <a:t>Blood vessels</a:t>
          </a:r>
          <a:endParaRPr lang="en-US" sz="1800" dirty="0"/>
        </a:p>
      </dgm:t>
    </dgm:pt>
    <dgm:pt modelId="{536D49F6-2A2D-4A3C-AB83-1BB70A13AA68}" type="parTrans" cxnId="{9091AF7E-11A1-4716-A481-8240BABD846A}">
      <dgm:prSet/>
      <dgm:spPr/>
      <dgm:t>
        <a:bodyPr/>
        <a:lstStyle/>
        <a:p>
          <a:endParaRPr lang="en-US" sz="1800"/>
        </a:p>
      </dgm:t>
    </dgm:pt>
    <dgm:pt modelId="{C92A1739-2229-49D8-8E00-CACECBE134C9}" type="sibTrans" cxnId="{9091AF7E-11A1-4716-A481-8240BABD846A}">
      <dgm:prSet/>
      <dgm:spPr/>
      <dgm:t>
        <a:bodyPr/>
        <a:lstStyle/>
        <a:p>
          <a:endParaRPr lang="en-US" sz="1800"/>
        </a:p>
      </dgm:t>
    </dgm:pt>
    <dgm:pt modelId="{FA2DB73F-440A-41C6-9308-3638172C92EF}">
      <dgm:prSet phldrT="[Text]" custT="1"/>
      <dgm:spPr/>
      <dgm:t>
        <a:bodyPr/>
        <a:lstStyle/>
        <a:p>
          <a:r>
            <a:rPr lang="en-US" sz="1800" dirty="0" smtClean="0"/>
            <a:t>Arteries</a:t>
          </a:r>
        </a:p>
        <a:p>
          <a:r>
            <a:rPr lang="en-US" sz="1800" dirty="0" smtClean="0"/>
            <a:t>carry blood away from the heart</a:t>
          </a:r>
          <a:endParaRPr lang="en-US" sz="1800" dirty="0"/>
        </a:p>
      </dgm:t>
    </dgm:pt>
    <dgm:pt modelId="{37A37D72-DF22-420C-B077-E7CD5EF35CE9}" type="parTrans" cxnId="{90998B32-4976-4DC2-BAD1-E239B3DC32D2}">
      <dgm:prSet/>
      <dgm:spPr/>
      <dgm:t>
        <a:bodyPr/>
        <a:lstStyle/>
        <a:p>
          <a:endParaRPr lang="en-US" sz="1800"/>
        </a:p>
      </dgm:t>
    </dgm:pt>
    <dgm:pt modelId="{661F9C50-89D9-4850-BD08-ECD445C7B25B}" type="sibTrans" cxnId="{90998B32-4976-4DC2-BAD1-E239B3DC32D2}">
      <dgm:prSet/>
      <dgm:spPr/>
      <dgm:t>
        <a:bodyPr/>
        <a:lstStyle/>
        <a:p>
          <a:endParaRPr lang="en-US" sz="1800"/>
        </a:p>
      </dgm:t>
    </dgm:pt>
    <dgm:pt modelId="{B2210FBB-4082-45F3-9229-E6F3CE770411}">
      <dgm:prSet phldrT="[Text]" custT="1"/>
      <dgm:spPr/>
      <dgm:t>
        <a:bodyPr/>
        <a:lstStyle/>
        <a:p>
          <a:r>
            <a:rPr lang="en-US" sz="1800" dirty="0" err="1" smtClean="0"/>
            <a:t>Venules</a:t>
          </a:r>
          <a:endParaRPr lang="en-US" sz="1800" dirty="0" smtClean="0"/>
        </a:p>
        <a:p>
          <a:r>
            <a:rPr lang="en-US" sz="1800" dirty="0" smtClean="0"/>
            <a:t>the smallest of the veins</a:t>
          </a:r>
          <a:endParaRPr lang="en-US" sz="1800" dirty="0"/>
        </a:p>
      </dgm:t>
    </dgm:pt>
    <dgm:pt modelId="{256538EA-C9F4-4D85-8F08-53AF0F9F1B11}" type="parTrans" cxnId="{7A1032A0-A24D-4C83-946A-3B6E9975CEDF}">
      <dgm:prSet/>
      <dgm:spPr/>
      <dgm:t>
        <a:bodyPr/>
        <a:lstStyle/>
        <a:p>
          <a:endParaRPr lang="en-US" sz="1800"/>
        </a:p>
      </dgm:t>
    </dgm:pt>
    <dgm:pt modelId="{C41CA935-D30C-47E1-883D-92319FD68762}" type="sibTrans" cxnId="{7A1032A0-A24D-4C83-946A-3B6E9975CEDF}">
      <dgm:prSet/>
      <dgm:spPr/>
      <dgm:t>
        <a:bodyPr/>
        <a:lstStyle/>
        <a:p>
          <a:endParaRPr lang="en-US" sz="1800"/>
        </a:p>
      </dgm:t>
    </dgm:pt>
    <dgm:pt modelId="{45839520-30F4-43F6-85D0-7C90BA38374C}">
      <dgm:prSet phldrT="[Text]" custT="1"/>
      <dgm:spPr/>
      <dgm:t>
        <a:bodyPr/>
        <a:lstStyle/>
        <a:p>
          <a:r>
            <a:rPr lang="en-US" sz="1800" u="none" dirty="0" smtClean="0"/>
            <a:t>Capillaries</a:t>
          </a:r>
        </a:p>
        <a:p>
          <a:r>
            <a:rPr lang="en-US" sz="1800" dirty="0" smtClean="0"/>
            <a:t>the thinnest and most numerous of the blood vessels</a:t>
          </a:r>
          <a:endParaRPr lang="en-US" sz="1800" u="none" dirty="0"/>
        </a:p>
      </dgm:t>
    </dgm:pt>
    <dgm:pt modelId="{8181BC5E-06EE-4EA5-B6DD-99D77BEEAB2E}" type="parTrans" cxnId="{35CE77DD-BC0F-40B2-9F7B-69F45793AA66}">
      <dgm:prSet/>
      <dgm:spPr/>
      <dgm:t>
        <a:bodyPr/>
        <a:lstStyle/>
        <a:p>
          <a:endParaRPr lang="en-US" sz="1800"/>
        </a:p>
      </dgm:t>
    </dgm:pt>
    <dgm:pt modelId="{6F6F858E-9AFE-41A9-A289-C0825C41AD8D}" type="sibTrans" cxnId="{35CE77DD-BC0F-40B2-9F7B-69F45793AA66}">
      <dgm:prSet/>
      <dgm:spPr/>
      <dgm:t>
        <a:bodyPr/>
        <a:lstStyle/>
        <a:p>
          <a:endParaRPr lang="en-US" sz="1800"/>
        </a:p>
      </dgm:t>
    </dgm:pt>
    <dgm:pt modelId="{773667AC-81BF-4223-97C8-2C79A5E52BD1}">
      <dgm:prSet phldrT="[Text]" custT="1"/>
      <dgm:spPr/>
      <dgm:t>
        <a:bodyPr/>
        <a:lstStyle/>
        <a:p>
          <a:r>
            <a:rPr lang="en-US" sz="1800" dirty="0" smtClean="0"/>
            <a:t>Veins</a:t>
          </a:r>
        </a:p>
        <a:p>
          <a:r>
            <a:rPr lang="en-US" sz="1800" dirty="0" smtClean="0"/>
            <a:t>return blood to the heart</a:t>
          </a:r>
          <a:endParaRPr lang="en-US" sz="1800" dirty="0"/>
        </a:p>
      </dgm:t>
    </dgm:pt>
    <dgm:pt modelId="{1F4D4497-907D-47DD-8B86-79CA8FCC2CA2}" type="parTrans" cxnId="{539E5619-2BBF-4187-AB92-C5A72D4C2E62}">
      <dgm:prSet/>
      <dgm:spPr/>
      <dgm:t>
        <a:bodyPr/>
        <a:lstStyle/>
        <a:p>
          <a:endParaRPr lang="en-US" sz="1800"/>
        </a:p>
      </dgm:t>
    </dgm:pt>
    <dgm:pt modelId="{160A6F0B-FCB2-4B54-A377-997AC4CB8FB8}" type="sibTrans" cxnId="{539E5619-2BBF-4187-AB92-C5A72D4C2E62}">
      <dgm:prSet/>
      <dgm:spPr/>
      <dgm:t>
        <a:bodyPr/>
        <a:lstStyle/>
        <a:p>
          <a:endParaRPr lang="en-US" sz="1800"/>
        </a:p>
      </dgm:t>
    </dgm:pt>
    <dgm:pt modelId="{D21A0FA3-593C-4B9D-AD63-BDAE3B5B4D4B}">
      <dgm:prSet custT="1"/>
      <dgm:spPr/>
      <dgm:t>
        <a:bodyPr/>
        <a:lstStyle/>
        <a:p>
          <a:r>
            <a:rPr lang="en-US" sz="1800" dirty="0" smtClean="0"/>
            <a:t>Arterioles</a:t>
          </a:r>
        </a:p>
        <a:p>
          <a:r>
            <a:rPr lang="en-US" sz="1800" dirty="0" smtClean="0"/>
            <a:t>The smallest of the arteries </a:t>
          </a:r>
          <a:endParaRPr lang="en-US" sz="1800" dirty="0"/>
        </a:p>
      </dgm:t>
    </dgm:pt>
    <dgm:pt modelId="{58019A11-B67A-4666-AF52-15210DE0AC30}" type="parTrans" cxnId="{539B0E30-2F9B-4A08-A0C2-D2830338C02B}">
      <dgm:prSet/>
      <dgm:spPr/>
      <dgm:t>
        <a:bodyPr/>
        <a:lstStyle/>
        <a:p>
          <a:endParaRPr lang="en-US" sz="1800"/>
        </a:p>
      </dgm:t>
    </dgm:pt>
    <dgm:pt modelId="{92F647A4-015D-427A-9A43-9FF746C2A8C0}" type="sibTrans" cxnId="{539B0E30-2F9B-4A08-A0C2-D2830338C02B}">
      <dgm:prSet/>
      <dgm:spPr/>
      <dgm:t>
        <a:bodyPr/>
        <a:lstStyle/>
        <a:p>
          <a:endParaRPr lang="en-US" sz="1800"/>
        </a:p>
      </dgm:t>
    </dgm:pt>
    <dgm:pt modelId="{9613BC76-DB48-48C2-89D4-5A72AFF82FFB}" type="pres">
      <dgm:prSet presAssocID="{2076C36A-485C-4AFD-A4DB-72FEEBD08454}" presName="hierChild1" presStyleCnt="0">
        <dgm:presLayoutVars>
          <dgm:chPref val="1"/>
          <dgm:dir/>
          <dgm:animOne val="branch"/>
          <dgm:animLvl val="lvl"/>
          <dgm:resizeHandles/>
        </dgm:presLayoutVars>
      </dgm:prSet>
      <dgm:spPr/>
      <dgm:t>
        <a:bodyPr/>
        <a:lstStyle/>
        <a:p>
          <a:endParaRPr lang="en-US"/>
        </a:p>
      </dgm:t>
    </dgm:pt>
    <dgm:pt modelId="{FDBDBC55-E591-4DFD-A2A5-027DA7ADDA77}" type="pres">
      <dgm:prSet presAssocID="{A3CCE47D-189E-48DF-AF9E-1CF13EFBD264}" presName="hierRoot1" presStyleCnt="0"/>
      <dgm:spPr/>
    </dgm:pt>
    <dgm:pt modelId="{3DDB3EE5-D071-46B3-A3C9-7946D651643B}" type="pres">
      <dgm:prSet presAssocID="{A3CCE47D-189E-48DF-AF9E-1CF13EFBD264}" presName="composite" presStyleCnt="0"/>
      <dgm:spPr/>
    </dgm:pt>
    <dgm:pt modelId="{CE7C1F92-4882-4BC1-957C-34731949C8F3}" type="pres">
      <dgm:prSet presAssocID="{A3CCE47D-189E-48DF-AF9E-1CF13EFBD264}" presName="background" presStyleLbl="node0" presStyleIdx="0" presStyleCnt="1"/>
      <dgm:spPr/>
    </dgm:pt>
    <dgm:pt modelId="{DB1A681E-82BF-4DB6-93DD-CCBC2046C20B}" type="pres">
      <dgm:prSet presAssocID="{A3CCE47D-189E-48DF-AF9E-1CF13EFBD264}" presName="text" presStyleLbl="fgAcc0" presStyleIdx="0" presStyleCnt="1">
        <dgm:presLayoutVars>
          <dgm:chPref val="3"/>
        </dgm:presLayoutVars>
      </dgm:prSet>
      <dgm:spPr/>
      <dgm:t>
        <a:bodyPr/>
        <a:lstStyle/>
        <a:p>
          <a:endParaRPr lang="en-US"/>
        </a:p>
      </dgm:t>
    </dgm:pt>
    <dgm:pt modelId="{0C210022-5BB6-4071-88A7-D80CDBEF6D4D}" type="pres">
      <dgm:prSet presAssocID="{A3CCE47D-189E-48DF-AF9E-1CF13EFBD264}" presName="hierChild2" presStyleCnt="0"/>
      <dgm:spPr/>
    </dgm:pt>
    <dgm:pt modelId="{82C6D0A6-AF09-4B9E-AB2B-2333F409992C}" type="pres">
      <dgm:prSet presAssocID="{37A37D72-DF22-420C-B077-E7CD5EF35CE9}" presName="Name10" presStyleLbl="parChTrans1D2" presStyleIdx="0" presStyleCnt="3"/>
      <dgm:spPr/>
      <dgm:t>
        <a:bodyPr/>
        <a:lstStyle/>
        <a:p>
          <a:endParaRPr lang="en-US"/>
        </a:p>
      </dgm:t>
    </dgm:pt>
    <dgm:pt modelId="{1721935F-3584-4245-A33A-0A5463A6FF66}" type="pres">
      <dgm:prSet presAssocID="{FA2DB73F-440A-41C6-9308-3638172C92EF}" presName="hierRoot2" presStyleCnt="0"/>
      <dgm:spPr/>
    </dgm:pt>
    <dgm:pt modelId="{A3862997-92AF-4D16-AA51-16F447235F53}" type="pres">
      <dgm:prSet presAssocID="{FA2DB73F-440A-41C6-9308-3638172C92EF}" presName="composite2" presStyleCnt="0"/>
      <dgm:spPr/>
    </dgm:pt>
    <dgm:pt modelId="{BD93D6D4-5026-4C62-87CC-38EFD07A8C8A}" type="pres">
      <dgm:prSet presAssocID="{FA2DB73F-440A-41C6-9308-3638172C92EF}" presName="background2" presStyleLbl="node2" presStyleIdx="0" presStyleCnt="3"/>
      <dgm:spPr/>
    </dgm:pt>
    <dgm:pt modelId="{4F448585-7E92-483B-AEC7-C97D576BFED2}" type="pres">
      <dgm:prSet presAssocID="{FA2DB73F-440A-41C6-9308-3638172C92EF}" presName="text2" presStyleLbl="fgAcc2" presStyleIdx="0" presStyleCnt="3" custScaleX="113749">
        <dgm:presLayoutVars>
          <dgm:chPref val="3"/>
        </dgm:presLayoutVars>
      </dgm:prSet>
      <dgm:spPr/>
      <dgm:t>
        <a:bodyPr/>
        <a:lstStyle/>
        <a:p>
          <a:endParaRPr lang="en-US"/>
        </a:p>
      </dgm:t>
    </dgm:pt>
    <dgm:pt modelId="{BCAECF0A-FC37-451C-8097-D8110B5A91BB}" type="pres">
      <dgm:prSet presAssocID="{FA2DB73F-440A-41C6-9308-3638172C92EF}" presName="hierChild3" presStyleCnt="0"/>
      <dgm:spPr/>
    </dgm:pt>
    <dgm:pt modelId="{00710654-82EE-4D83-8BE3-E38998A38B82}" type="pres">
      <dgm:prSet presAssocID="{58019A11-B67A-4666-AF52-15210DE0AC30}" presName="Name17" presStyleLbl="parChTrans1D3" presStyleIdx="0" presStyleCnt="2"/>
      <dgm:spPr/>
      <dgm:t>
        <a:bodyPr/>
        <a:lstStyle/>
        <a:p>
          <a:endParaRPr lang="en-US"/>
        </a:p>
      </dgm:t>
    </dgm:pt>
    <dgm:pt modelId="{8F49C14D-AD49-4CC1-BD4D-9226178EEE6A}" type="pres">
      <dgm:prSet presAssocID="{D21A0FA3-593C-4B9D-AD63-BDAE3B5B4D4B}" presName="hierRoot3" presStyleCnt="0"/>
      <dgm:spPr/>
    </dgm:pt>
    <dgm:pt modelId="{46276C9C-EE12-4693-ADD5-0557DB90A93C}" type="pres">
      <dgm:prSet presAssocID="{D21A0FA3-593C-4B9D-AD63-BDAE3B5B4D4B}" presName="composite3" presStyleCnt="0"/>
      <dgm:spPr/>
    </dgm:pt>
    <dgm:pt modelId="{3ACAD42A-83B5-4EF4-8D3C-26D2C451CBC0}" type="pres">
      <dgm:prSet presAssocID="{D21A0FA3-593C-4B9D-AD63-BDAE3B5B4D4B}" presName="background3" presStyleLbl="node3" presStyleIdx="0" presStyleCnt="2"/>
      <dgm:spPr/>
    </dgm:pt>
    <dgm:pt modelId="{975E0602-10A2-4926-AC1F-F46350705053}" type="pres">
      <dgm:prSet presAssocID="{D21A0FA3-593C-4B9D-AD63-BDAE3B5B4D4B}" presName="text3" presStyleLbl="fgAcc3" presStyleIdx="0" presStyleCnt="2" custScaleX="165554">
        <dgm:presLayoutVars>
          <dgm:chPref val="3"/>
        </dgm:presLayoutVars>
      </dgm:prSet>
      <dgm:spPr/>
      <dgm:t>
        <a:bodyPr/>
        <a:lstStyle/>
        <a:p>
          <a:endParaRPr lang="en-US"/>
        </a:p>
      </dgm:t>
    </dgm:pt>
    <dgm:pt modelId="{384D9170-1432-4F57-B106-F20CB90ED5F2}" type="pres">
      <dgm:prSet presAssocID="{D21A0FA3-593C-4B9D-AD63-BDAE3B5B4D4B}" presName="hierChild4" presStyleCnt="0"/>
      <dgm:spPr/>
    </dgm:pt>
    <dgm:pt modelId="{509CD0DC-788C-483F-90C0-26A5BEA3D52B}" type="pres">
      <dgm:prSet presAssocID="{1F4D4497-907D-47DD-8B86-79CA8FCC2CA2}" presName="Name10" presStyleLbl="parChTrans1D2" presStyleIdx="1" presStyleCnt="3"/>
      <dgm:spPr/>
      <dgm:t>
        <a:bodyPr/>
        <a:lstStyle/>
        <a:p>
          <a:endParaRPr lang="en-US"/>
        </a:p>
      </dgm:t>
    </dgm:pt>
    <dgm:pt modelId="{C1948571-DE81-4CFD-9A30-6DF743CB97E7}" type="pres">
      <dgm:prSet presAssocID="{773667AC-81BF-4223-97C8-2C79A5E52BD1}" presName="hierRoot2" presStyleCnt="0"/>
      <dgm:spPr/>
    </dgm:pt>
    <dgm:pt modelId="{2FB3D6CD-18F7-428B-86AB-509A6D6D673C}" type="pres">
      <dgm:prSet presAssocID="{773667AC-81BF-4223-97C8-2C79A5E52BD1}" presName="composite2" presStyleCnt="0"/>
      <dgm:spPr/>
    </dgm:pt>
    <dgm:pt modelId="{5399C77E-0EC7-4644-8D8F-94B64FC5D17A}" type="pres">
      <dgm:prSet presAssocID="{773667AC-81BF-4223-97C8-2C79A5E52BD1}" presName="background2" presStyleLbl="node2" presStyleIdx="1" presStyleCnt="3"/>
      <dgm:spPr/>
    </dgm:pt>
    <dgm:pt modelId="{689F481E-0E57-4250-9F96-8047A02B2923}" type="pres">
      <dgm:prSet presAssocID="{773667AC-81BF-4223-97C8-2C79A5E52BD1}" presName="text2" presStyleLbl="fgAcc2" presStyleIdx="1" presStyleCnt="3" custScaleX="112368">
        <dgm:presLayoutVars>
          <dgm:chPref val="3"/>
        </dgm:presLayoutVars>
      </dgm:prSet>
      <dgm:spPr/>
      <dgm:t>
        <a:bodyPr/>
        <a:lstStyle/>
        <a:p>
          <a:endParaRPr lang="en-US"/>
        </a:p>
      </dgm:t>
    </dgm:pt>
    <dgm:pt modelId="{B227C66A-B4E0-45C3-B473-8A4BC3708685}" type="pres">
      <dgm:prSet presAssocID="{773667AC-81BF-4223-97C8-2C79A5E52BD1}" presName="hierChild3" presStyleCnt="0"/>
      <dgm:spPr/>
    </dgm:pt>
    <dgm:pt modelId="{EA5DA005-8F34-4D89-B2C4-2DAC054E1D2B}" type="pres">
      <dgm:prSet presAssocID="{256538EA-C9F4-4D85-8F08-53AF0F9F1B11}" presName="Name17" presStyleLbl="parChTrans1D3" presStyleIdx="1" presStyleCnt="2"/>
      <dgm:spPr/>
      <dgm:t>
        <a:bodyPr/>
        <a:lstStyle/>
        <a:p>
          <a:endParaRPr lang="en-US"/>
        </a:p>
      </dgm:t>
    </dgm:pt>
    <dgm:pt modelId="{325C8267-A911-4B80-B576-A9DB06099AA2}" type="pres">
      <dgm:prSet presAssocID="{B2210FBB-4082-45F3-9229-E6F3CE770411}" presName="hierRoot3" presStyleCnt="0"/>
      <dgm:spPr/>
    </dgm:pt>
    <dgm:pt modelId="{BDEA8DCD-F185-46EF-BDB2-91ED7F1C3ABC}" type="pres">
      <dgm:prSet presAssocID="{B2210FBB-4082-45F3-9229-E6F3CE770411}" presName="composite3" presStyleCnt="0"/>
      <dgm:spPr/>
    </dgm:pt>
    <dgm:pt modelId="{EF4DFBC2-C05B-4E8A-BA79-772B94FCD453}" type="pres">
      <dgm:prSet presAssocID="{B2210FBB-4082-45F3-9229-E6F3CE770411}" presName="background3" presStyleLbl="node3" presStyleIdx="1" presStyleCnt="2"/>
      <dgm:spPr/>
    </dgm:pt>
    <dgm:pt modelId="{CBEF081B-BE9E-4B79-BF0D-A33586DF75BB}" type="pres">
      <dgm:prSet presAssocID="{B2210FBB-4082-45F3-9229-E6F3CE770411}" presName="text3" presStyleLbl="fgAcc3" presStyleIdx="1" presStyleCnt="2" custScaleX="148947">
        <dgm:presLayoutVars>
          <dgm:chPref val="3"/>
        </dgm:presLayoutVars>
      </dgm:prSet>
      <dgm:spPr/>
      <dgm:t>
        <a:bodyPr/>
        <a:lstStyle/>
        <a:p>
          <a:endParaRPr lang="en-US"/>
        </a:p>
      </dgm:t>
    </dgm:pt>
    <dgm:pt modelId="{5D5FAF39-62FB-4855-8189-A7F0BADF0B4B}" type="pres">
      <dgm:prSet presAssocID="{B2210FBB-4082-45F3-9229-E6F3CE770411}" presName="hierChild4" presStyleCnt="0"/>
      <dgm:spPr/>
    </dgm:pt>
    <dgm:pt modelId="{C3F65AF2-1456-478E-86E7-662AC17C8BFC}" type="pres">
      <dgm:prSet presAssocID="{8181BC5E-06EE-4EA5-B6DD-99D77BEEAB2E}" presName="Name10" presStyleLbl="parChTrans1D2" presStyleIdx="2" presStyleCnt="3"/>
      <dgm:spPr/>
      <dgm:t>
        <a:bodyPr/>
        <a:lstStyle/>
        <a:p>
          <a:endParaRPr lang="en-US"/>
        </a:p>
      </dgm:t>
    </dgm:pt>
    <dgm:pt modelId="{A0520417-9777-4BF6-AA79-56AD84E7B4B4}" type="pres">
      <dgm:prSet presAssocID="{45839520-30F4-43F6-85D0-7C90BA38374C}" presName="hierRoot2" presStyleCnt="0"/>
      <dgm:spPr/>
    </dgm:pt>
    <dgm:pt modelId="{CF2D257B-7321-403F-93FD-C908D2BC77FC}" type="pres">
      <dgm:prSet presAssocID="{45839520-30F4-43F6-85D0-7C90BA38374C}" presName="composite2" presStyleCnt="0"/>
      <dgm:spPr/>
    </dgm:pt>
    <dgm:pt modelId="{0384F242-EBC8-4748-9391-7CA606FCBFC9}" type="pres">
      <dgm:prSet presAssocID="{45839520-30F4-43F6-85D0-7C90BA38374C}" presName="background2" presStyleLbl="node2" presStyleIdx="2" presStyleCnt="3"/>
      <dgm:spPr/>
    </dgm:pt>
    <dgm:pt modelId="{E35A3A97-12BD-49DB-AFCC-1A70D144FD05}" type="pres">
      <dgm:prSet presAssocID="{45839520-30F4-43F6-85D0-7C90BA38374C}" presName="text2" presStyleLbl="fgAcc2" presStyleIdx="2" presStyleCnt="3" custScaleX="117472">
        <dgm:presLayoutVars>
          <dgm:chPref val="3"/>
        </dgm:presLayoutVars>
      </dgm:prSet>
      <dgm:spPr/>
      <dgm:t>
        <a:bodyPr/>
        <a:lstStyle/>
        <a:p>
          <a:endParaRPr lang="en-US"/>
        </a:p>
      </dgm:t>
    </dgm:pt>
    <dgm:pt modelId="{CAB6B990-BC86-4A9F-B146-6066F685C342}" type="pres">
      <dgm:prSet presAssocID="{45839520-30F4-43F6-85D0-7C90BA38374C}" presName="hierChild3" presStyleCnt="0"/>
      <dgm:spPr/>
    </dgm:pt>
  </dgm:ptLst>
  <dgm:cxnLst>
    <dgm:cxn modelId="{539E5619-2BBF-4187-AB92-C5A72D4C2E62}" srcId="{A3CCE47D-189E-48DF-AF9E-1CF13EFBD264}" destId="{773667AC-81BF-4223-97C8-2C79A5E52BD1}" srcOrd="1" destOrd="0" parTransId="{1F4D4497-907D-47DD-8B86-79CA8FCC2CA2}" sibTransId="{160A6F0B-FCB2-4B54-A377-997AC4CB8FB8}"/>
    <dgm:cxn modelId="{195B19A2-6602-431C-86B0-E72CA4D4197B}" type="presOf" srcId="{2076C36A-485C-4AFD-A4DB-72FEEBD08454}" destId="{9613BC76-DB48-48C2-89D4-5A72AFF82FFB}" srcOrd="0" destOrd="0" presId="urn:microsoft.com/office/officeart/2005/8/layout/hierarchy1"/>
    <dgm:cxn modelId="{748C50B0-4256-40F5-BC61-8C6DA148CC76}" type="presOf" srcId="{58019A11-B67A-4666-AF52-15210DE0AC30}" destId="{00710654-82EE-4D83-8BE3-E38998A38B82}" srcOrd="0" destOrd="0" presId="urn:microsoft.com/office/officeart/2005/8/layout/hierarchy1"/>
    <dgm:cxn modelId="{02F5E971-D338-49E4-BB57-50BA538F410E}" type="presOf" srcId="{37A37D72-DF22-420C-B077-E7CD5EF35CE9}" destId="{82C6D0A6-AF09-4B9E-AB2B-2333F409992C}" srcOrd="0" destOrd="0" presId="urn:microsoft.com/office/officeart/2005/8/layout/hierarchy1"/>
    <dgm:cxn modelId="{35CE77DD-BC0F-40B2-9F7B-69F45793AA66}" srcId="{A3CCE47D-189E-48DF-AF9E-1CF13EFBD264}" destId="{45839520-30F4-43F6-85D0-7C90BA38374C}" srcOrd="2" destOrd="0" parTransId="{8181BC5E-06EE-4EA5-B6DD-99D77BEEAB2E}" sibTransId="{6F6F858E-9AFE-41A9-A289-C0825C41AD8D}"/>
    <dgm:cxn modelId="{18C7D6CC-D8E8-41C4-8829-7313165CC632}" type="presOf" srcId="{D21A0FA3-593C-4B9D-AD63-BDAE3B5B4D4B}" destId="{975E0602-10A2-4926-AC1F-F46350705053}" srcOrd="0" destOrd="0" presId="urn:microsoft.com/office/officeart/2005/8/layout/hierarchy1"/>
    <dgm:cxn modelId="{7A1032A0-A24D-4C83-946A-3B6E9975CEDF}" srcId="{773667AC-81BF-4223-97C8-2C79A5E52BD1}" destId="{B2210FBB-4082-45F3-9229-E6F3CE770411}" srcOrd="0" destOrd="0" parTransId="{256538EA-C9F4-4D85-8F08-53AF0F9F1B11}" sibTransId="{C41CA935-D30C-47E1-883D-92319FD68762}"/>
    <dgm:cxn modelId="{80596EEB-DAA1-403C-93E7-BB73C731D991}" type="presOf" srcId="{773667AC-81BF-4223-97C8-2C79A5E52BD1}" destId="{689F481E-0E57-4250-9F96-8047A02B2923}" srcOrd="0" destOrd="0" presId="urn:microsoft.com/office/officeart/2005/8/layout/hierarchy1"/>
    <dgm:cxn modelId="{539B0E30-2F9B-4A08-A0C2-D2830338C02B}" srcId="{FA2DB73F-440A-41C6-9308-3638172C92EF}" destId="{D21A0FA3-593C-4B9D-AD63-BDAE3B5B4D4B}" srcOrd="0" destOrd="0" parTransId="{58019A11-B67A-4666-AF52-15210DE0AC30}" sibTransId="{92F647A4-015D-427A-9A43-9FF746C2A8C0}"/>
    <dgm:cxn modelId="{90998B32-4976-4DC2-BAD1-E239B3DC32D2}" srcId="{A3CCE47D-189E-48DF-AF9E-1CF13EFBD264}" destId="{FA2DB73F-440A-41C6-9308-3638172C92EF}" srcOrd="0" destOrd="0" parTransId="{37A37D72-DF22-420C-B077-E7CD5EF35CE9}" sibTransId="{661F9C50-89D9-4850-BD08-ECD445C7B25B}"/>
    <dgm:cxn modelId="{C1FC5A84-387B-463C-BFA4-535A579A895C}" type="presOf" srcId="{1F4D4497-907D-47DD-8B86-79CA8FCC2CA2}" destId="{509CD0DC-788C-483F-90C0-26A5BEA3D52B}" srcOrd="0" destOrd="0" presId="urn:microsoft.com/office/officeart/2005/8/layout/hierarchy1"/>
    <dgm:cxn modelId="{AF067B20-D294-4B06-85D8-F31D20AC33E1}" type="presOf" srcId="{B2210FBB-4082-45F3-9229-E6F3CE770411}" destId="{CBEF081B-BE9E-4B79-BF0D-A33586DF75BB}" srcOrd="0" destOrd="0" presId="urn:microsoft.com/office/officeart/2005/8/layout/hierarchy1"/>
    <dgm:cxn modelId="{DC2A8F7B-5B31-403B-A69E-3E2A4A5E2084}" type="presOf" srcId="{8181BC5E-06EE-4EA5-B6DD-99D77BEEAB2E}" destId="{C3F65AF2-1456-478E-86E7-662AC17C8BFC}" srcOrd="0" destOrd="0" presId="urn:microsoft.com/office/officeart/2005/8/layout/hierarchy1"/>
    <dgm:cxn modelId="{CAFB734D-0875-468E-916B-1A4EA44FE37F}" type="presOf" srcId="{45839520-30F4-43F6-85D0-7C90BA38374C}" destId="{E35A3A97-12BD-49DB-AFCC-1A70D144FD05}" srcOrd="0" destOrd="0" presId="urn:microsoft.com/office/officeart/2005/8/layout/hierarchy1"/>
    <dgm:cxn modelId="{69697DC6-7D21-4438-81AC-21676E27973D}" type="presOf" srcId="{FA2DB73F-440A-41C6-9308-3638172C92EF}" destId="{4F448585-7E92-483B-AEC7-C97D576BFED2}" srcOrd="0" destOrd="0" presId="urn:microsoft.com/office/officeart/2005/8/layout/hierarchy1"/>
    <dgm:cxn modelId="{9091AF7E-11A1-4716-A481-8240BABD846A}" srcId="{2076C36A-485C-4AFD-A4DB-72FEEBD08454}" destId="{A3CCE47D-189E-48DF-AF9E-1CF13EFBD264}" srcOrd="0" destOrd="0" parTransId="{536D49F6-2A2D-4A3C-AB83-1BB70A13AA68}" sibTransId="{C92A1739-2229-49D8-8E00-CACECBE134C9}"/>
    <dgm:cxn modelId="{1A31DB40-FA1E-4CEE-8012-441333EED8A8}" type="presOf" srcId="{256538EA-C9F4-4D85-8F08-53AF0F9F1B11}" destId="{EA5DA005-8F34-4D89-B2C4-2DAC054E1D2B}" srcOrd="0" destOrd="0" presId="urn:microsoft.com/office/officeart/2005/8/layout/hierarchy1"/>
    <dgm:cxn modelId="{72203554-FF0E-4589-A611-8AC4967E9F62}" type="presOf" srcId="{A3CCE47D-189E-48DF-AF9E-1CF13EFBD264}" destId="{DB1A681E-82BF-4DB6-93DD-CCBC2046C20B}" srcOrd="0" destOrd="0" presId="urn:microsoft.com/office/officeart/2005/8/layout/hierarchy1"/>
    <dgm:cxn modelId="{24B80F9C-D857-426A-8858-517A5FCB0F9C}" type="presParOf" srcId="{9613BC76-DB48-48C2-89D4-5A72AFF82FFB}" destId="{FDBDBC55-E591-4DFD-A2A5-027DA7ADDA77}" srcOrd="0" destOrd="0" presId="urn:microsoft.com/office/officeart/2005/8/layout/hierarchy1"/>
    <dgm:cxn modelId="{A495B46A-EF48-4963-B05C-129B57B4F946}" type="presParOf" srcId="{FDBDBC55-E591-4DFD-A2A5-027DA7ADDA77}" destId="{3DDB3EE5-D071-46B3-A3C9-7946D651643B}" srcOrd="0" destOrd="0" presId="urn:microsoft.com/office/officeart/2005/8/layout/hierarchy1"/>
    <dgm:cxn modelId="{39757F8E-3D1E-445E-948D-3F36DADA55BC}" type="presParOf" srcId="{3DDB3EE5-D071-46B3-A3C9-7946D651643B}" destId="{CE7C1F92-4882-4BC1-957C-34731949C8F3}" srcOrd="0" destOrd="0" presId="urn:microsoft.com/office/officeart/2005/8/layout/hierarchy1"/>
    <dgm:cxn modelId="{D50C393F-78DB-407B-83AE-93A87F390B20}" type="presParOf" srcId="{3DDB3EE5-D071-46B3-A3C9-7946D651643B}" destId="{DB1A681E-82BF-4DB6-93DD-CCBC2046C20B}" srcOrd="1" destOrd="0" presId="urn:microsoft.com/office/officeart/2005/8/layout/hierarchy1"/>
    <dgm:cxn modelId="{19E5C789-3738-439B-B2CD-0F7027AC00AA}" type="presParOf" srcId="{FDBDBC55-E591-4DFD-A2A5-027DA7ADDA77}" destId="{0C210022-5BB6-4071-88A7-D80CDBEF6D4D}" srcOrd="1" destOrd="0" presId="urn:microsoft.com/office/officeart/2005/8/layout/hierarchy1"/>
    <dgm:cxn modelId="{0D410487-158A-49A3-A376-9BA13BE39254}" type="presParOf" srcId="{0C210022-5BB6-4071-88A7-D80CDBEF6D4D}" destId="{82C6D0A6-AF09-4B9E-AB2B-2333F409992C}" srcOrd="0" destOrd="0" presId="urn:microsoft.com/office/officeart/2005/8/layout/hierarchy1"/>
    <dgm:cxn modelId="{62E102E9-3239-4CAC-AA5A-C6E2249320FF}" type="presParOf" srcId="{0C210022-5BB6-4071-88A7-D80CDBEF6D4D}" destId="{1721935F-3584-4245-A33A-0A5463A6FF66}" srcOrd="1" destOrd="0" presId="urn:microsoft.com/office/officeart/2005/8/layout/hierarchy1"/>
    <dgm:cxn modelId="{7A1BCCE2-7D4F-4835-9AED-51C26B8394CC}" type="presParOf" srcId="{1721935F-3584-4245-A33A-0A5463A6FF66}" destId="{A3862997-92AF-4D16-AA51-16F447235F53}" srcOrd="0" destOrd="0" presId="urn:microsoft.com/office/officeart/2005/8/layout/hierarchy1"/>
    <dgm:cxn modelId="{5F78E582-F97E-4E43-A9F8-9B878E93A929}" type="presParOf" srcId="{A3862997-92AF-4D16-AA51-16F447235F53}" destId="{BD93D6D4-5026-4C62-87CC-38EFD07A8C8A}" srcOrd="0" destOrd="0" presId="urn:microsoft.com/office/officeart/2005/8/layout/hierarchy1"/>
    <dgm:cxn modelId="{300EC7E9-1493-437B-8E67-1940EEE096C9}" type="presParOf" srcId="{A3862997-92AF-4D16-AA51-16F447235F53}" destId="{4F448585-7E92-483B-AEC7-C97D576BFED2}" srcOrd="1" destOrd="0" presId="urn:microsoft.com/office/officeart/2005/8/layout/hierarchy1"/>
    <dgm:cxn modelId="{86B7462D-AAD3-4EF3-B911-57BFF5DAE4EF}" type="presParOf" srcId="{1721935F-3584-4245-A33A-0A5463A6FF66}" destId="{BCAECF0A-FC37-451C-8097-D8110B5A91BB}" srcOrd="1" destOrd="0" presId="urn:microsoft.com/office/officeart/2005/8/layout/hierarchy1"/>
    <dgm:cxn modelId="{FEFC9AB3-545F-4964-B336-65B77EB8EC7D}" type="presParOf" srcId="{BCAECF0A-FC37-451C-8097-D8110B5A91BB}" destId="{00710654-82EE-4D83-8BE3-E38998A38B82}" srcOrd="0" destOrd="0" presId="urn:microsoft.com/office/officeart/2005/8/layout/hierarchy1"/>
    <dgm:cxn modelId="{416E90D2-CCDF-49AB-B4FD-AE1980C93859}" type="presParOf" srcId="{BCAECF0A-FC37-451C-8097-D8110B5A91BB}" destId="{8F49C14D-AD49-4CC1-BD4D-9226178EEE6A}" srcOrd="1" destOrd="0" presId="urn:microsoft.com/office/officeart/2005/8/layout/hierarchy1"/>
    <dgm:cxn modelId="{498233E9-7309-464B-AC17-2EE242B05D96}" type="presParOf" srcId="{8F49C14D-AD49-4CC1-BD4D-9226178EEE6A}" destId="{46276C9C-EE12-4693-ADD5-0557DB90A93C}" srcOrd="0" destOrd="0" presId="urn:microsoft.com/office/officeart/2005/8/layout/hierarchy1"/>
    <dgm:cxn modelId="{485AFC1B-28E3-4742-AC95-574AE47FF66C}" type="presParOf" srcId="{46276C9C-EE12-4693-ADD5-0557DB90A93C}" destId="{3ACAD42A-83B5-4EF4-8D3C-26D2C451CBC0}" srcOrd="0" destOrd="0" presId="urn:microsoft.com/office/officeart/2005/8/layout/hierarchy1"/>
    <dgm:cxn modelId="{83BCA23F-1157-4772-8E78-EBD6E4D6888D}" type="presParOf" srcId="{46276C9C-EE12-4693-ADD5-0557DB90A93C}" destId="{975E0602-10A2-4926-AC1F-F46350705053}" srcOrd="1" destOrd="0" presId="urn:microsoft.com/office/officeart/2005/8/layout/hierarchy1"/>
    <dgm:cxn modelId="{20D9AB9B-1C8C-449B-9B3F-FC7B849B48CC}" type="presParOf" srcId="{8F49C14D-AD49-4CC1-BD4D-9226178EEE6A}" destId="{384D9170-1432-4F57-B106-F20CB90ED5F2}" srcOrd="1" destOrd="0" presId="urn:microsoft.com/office/officeart/2005/8/layout/hierarchy1"/>
    <dgm:cxn modelId="{C498541F-D7EE-4AD0-AD6A-EB8C33C621DF}" type="presParOf" srcId="{0C210022-5BB6-4071-88A7-D80CDBEF6D4D}" destId="{509CD0DC-788C-483F-90C0-26A5BEA3D52B}" srcOrd="2" destOrd="0" presId="urn:microsoft.com/office/officeart/2005/8/layout/hierarchy1"/>
    <dgm:cxn modelId="{D99B7E53-3EEB-4E3E-9912-8827D3255D65}" type="presParOf" srcId="{0C210022-5BB6-4071-88A7-D80CDBEF6D4D}" destId="{C1948571-DE81-4CFD-9A30-6DF743CB97E7}" srcOrd="3" destOrd="0" presId="urn:microsoft.com/office/officeart/2005/8/layout/hierarchy1"/>
    <dgm:cxn modelId="{76FE86E6-D8B8-4164-B011-E4C07A066863}" type="presParOf" srcId="{C1948571-DE81-4CFD-9A30-6DF743CB97E7}" destId="{2FB3D6CD-18F7-428B-86AB-509A6D6D673C}" srcOrd="0" destOrd="0" presId="urn:microsoft.com/office/officeart/2005/8/layout/hierarchy1"/>
    <dgm:cxn modelId="{ECF45184-71FE-4BA1-9051-A52C83BDAE2E}" type="presParOf" srcId="{2FB3D6CD-18F7-428B-86AB-509A6D6D673C}" destId="{5399C77E-0EC7-4644-8D8F-94B64FC5D17A}" srcOrd="0" destOrd="0" presId="urn:microsoft.com/office/officeart/2005/8/layout/hierarchy1"/>
    <dgm:cxn modelId="{9E8ECFC6-3717-4272-98AC-AEA1A42BB135}" type="presParOf" srcId="{2FB3D6CD-18F7-428B-86AB-509A6D6D673C}" destId="{689F481E-0E57-4250-9F96-8047A02B2923}" srcOrd="1" destOrd="0" presId="urn:microsoft.com/office/officeart/2005/8/layout/hierarchy1"/>
    <dgm:cxn modelId="{7D8AB5AD-5D18-42EE-A513-EB23407AEE1A}" type="presParOf" srcId="{C1948571-DE81-4CFD-9A30-6DF743CB97E7}" destId="{B227C66A-B4E0-45C3-B473-8A4BC3708685}" srcOrd="1" destOrd="0" presId="urn:microsoft.com/office/officeart/2005/8/layout/hierarchy1"/>
    <dgm:cxn modelId="{0F333431-5723-4C52-9967-E3EED4785E98}" type="presParOf" srcId="{B227C66A-B4E0-45C3-B473-8A4BC3708685}" destId="{EA5DA005-8F34-4D89-B2C4-2DAC054E1D2B}" srcOrd="0" destOrd="0" presId="urn:microsoft.com/office/officeart/2005/8/layout/hierarchy1"/>
    <dgm:cxn modelId="{C43D1072-8E20-4D38-A18E-ECECA9C704DB}" type="presParOf" srcId="{B227C66A-B4E0-45C3-B473-8A4BC3708685}" destId="{325C8267-A911-4B80-B576-A9DB06099AA2}" srcOrd="1" destOrd="0" presId="urn:microsoft.com/office/officeart/2005/8/layout/hierarchy1"/>
    <dgm:cxn modelId="{0511296C-91BF-4AE9-B722-2DFA60279552}" type="presParOf" srcId="{325C8267-A911-4B80-B576-A9DB06099AA2}" destId="{BDEA8DCD-F185-46EF-BDB2-91ED7F1C3ABC}" srcOrd="0" destOrd="0" presId="urn:microsoft.com/office/officeart/2005/8/layout/hierarchy1"/>
    <dgm:cxn modelId="{201C5524-A0D0-4763-A7E3-A0D0A8C74838}" type="presParOf" srcId="{BDEA8DCD-F185-46EF-BDB2-91ED7F1C3ABC}" destId="{EF4DFBC2-C05B-4E8A-BA79-772B94FCD453}" srcOrd="0" destOrd="0" presId="urn:microsoft.com/office/officeart/2005/8/layout/hierarchy1"/>
    <dgm:cxn modelId="{44FE08C3-842E-4183-96A6-040B08CF0C2A}" type="presParOf" srcId="{BDEA8DCD-F185-46EF-BDB2-91ED7F1C3ABC}" destId="{CBEF081B-BE9E-4B79-BF0D-A33586DF75BB}" srcOrd="1" destOrd="0" presId="urn:microsoft.com/office/officeart/2005/8/layout/hierarchy1"/>
    <dgm:cxn modelId="{D29FCA93-8CE0-4508-8A71-5078B4501A1B}" type="presParOf" srcId="{325C8267-A911-4B80-B576-A9DB06099AA2}" destId="{5D5FAF39-62FB-4855-8189-A7F0BADF0B4B}" srcOrd="1" destOrd="0" presId="urn:microsoft.com/office/officeart/2005/8/layout/hierarchy1"/>
    <dgm:cxn modelId="{9CE30F13-7411-478D-8459-B03E45BB62D8}" type="presParOf" srcId="{0C210022-5BB6-4071-88A7-D80CDBEF6D4D}" destId="{C3F65AF2-1456-478E-86E7-662AC17C8BFC}" srcOrd="4" destOrd="0" presId="urn:microsoft.com/office/officeart/2005/8/layout/hierarchy1"/>
    <dgm:cxn modelId="{BD9B629E-A16A-433E-A79E-3EF642A9B802}" type="presParOf" srcId="{0C210022-5BB6-4071-88A7-D80CDBEF6D4D}" destId="{A0520417-9777-4BF6-AA79-56AD84E7B4B4}" srcOrd="5" destOrd="0" presId="urn:microsoft.com/office/officeart/2005/8/layout/hierarchy1"/>
    <dgm:cxn modelId="{4609EFD4-653D-46FF-AE0C-D55877429260}" type="presParOf" srcId="{A0520417-9777-4BF6-AA79-56AD84E7B4B4}" destId="{CF2D257B-7321-403F-93FD-C908D2BC77FC}" srcOrd="0" destOrd="0" presId="urn:microsoft.com/office/officeart/2005/8/layout/hierarchy1"/>
    <dgm:cxn modelId="{CB43D649-91CE-4766-8E27-3A24A609D276}" type="presParOf" srcId="{CF2D257B-7321-403F-93FD-C908D2BC77FC}" destId="{0384F242-EBC8-4748-9391-7CA606FCBFC9}" srcOrd="0" destOrd="0" presId="urn:microsoft.com/office/officeart/2005/8/layout/hierarchy1"/>
    <dgm:cxn modelId="{99ECA1E9-8141-481A-8FF1-72F97B107EEA}" type="presParOf" srcId="{CF2D257B-7321-403F-93FD-C908D2BC77FC}" destId="{E35A3A97-12BD-49DB-AFCC-1A70D144FD05}" srcOrd="1" destOrd="0" presId="urn:microsoft.com/office/officeart/2005/8/layout/hierarchy1"/>
    <dgm:cxn modelId="{D6C85B29-945A-4679-B0E2-8C6F695E1475}" type="presParOf" srcId="{A0520417-9777-4BF6-AA79-56AD84E7B4B4}" destId="{CAB6B990-BC86-4A9F-B146-6066F685C342}"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4AB5832-223D-4745-984E-2A60C57F97B9}" type="doc">
      <dgm:prSet loTypeId="urn:microsoft.com/office/officeart/2005/8/layout/hierarchy1" loCatId="hierarchy" qsTypeId="urn:microsoft.com/office/officeart/2005/8/quickstyle/3d2" qsCatId="3D" csTypeId="urn:microsoft.com/office/officeart/2005/8/colors/accent6_2" csCatId="accent6" phldr="1"/>
      <dgm:spPr/>
      <dgm:t>
        <a:bodyPr/>
        <a:lstStyle/>
        <a:p>
          <a:endParaRPr lang="en-US"/>
        </a:p>
      </dgm:t>
    </dgm:pt>
    <dgm:pt modelId="{91C981C0-8A0A-4F3A-9204-DB2559DB4A79}">
      <dgm:prSet phldrT="[Text]" custT="1"/>
      <dgm:spPr/>
      <dgm:t>
        <a:bodyPr/>
        <a:lstStyle/>
        <a:p>
          <a:r>
            <a:rPr lang="en-US" sz="2400" b="1" dirty="0" smtClean="0"/>
            <a:t>cardiovascular system</a:t>
          </a:r>
          <a:endParaRPr lang="en-US" sz="2400" b="1" dirty="0"/>
        </a:p>
      </dgm:t>
    </dgm:pt>
    <dgm:pt modelId="{AFCF7ADD-B27A-4237-97A9-AEE6DAD06883}" type="parTrans" cxnId="{CB35192A-FCCB-4B9F-AF1F-ECE68B50DBBC}">
      <dgm:prSet/>
      <dgm:spPr/>
      <dgm:t>
        <a:bodyPr/>
        <a:lstStyle/>
        <a:p>
          <a:endParaRPr lang="en-US" sz="2400" b="1"/>
        </a:p>
      </dgm:t>
    </dgm:pt>
    <dgm:pt modelId="{68195CC9-9444-4DFC-A0EA-E20DCE637D7E}" type="sibTrans" cxnId="{CB35192A-FCCB-4B9F-AF1F-ECE68B50DBBC}">
      <dgm:prSet/>
      <dgm:spPr/>
      <dgm:t>
        <a:bodyPr/>
        <a:lstStyle/>
        <a:p>
          <a:endParaRPr lang="en-US" sz="2400"/>
        </a:p>
      </dgm:t>
    </dgm:pt>
    <dgm:pt modelId="{31196005-203F-4275-AA04-1E0A4FDC5FCE}">
      <dgm:prSet phldrT="[Text]" custT="1"/>
      <dgm:spPr/>
      <dgm:t>
        <a:bodyPr/>
        <a:lstStyle/>
        <a:p>
          <a:r>
            <a:rPr lang="en-US" sz="2400" b="1" dirty="0" smtClean="0"/>
            <a:t>lymphatic system</a:t>
          </a:r>
          <a:endParaRPr lang="en-US" sz="2400" b="1" dirty="0"/>
        </a:p>
      </dgm:t>
    </dgm:pt>
    <dgm:pt modelId="{836CC54C-4BB8-4CE9-9F35-5AB31B8C74F4}" type="parTrans" cxnId="{224F4327-2995-4A25-B117-EE61F05C1C54}">
      <dgm:prSet/>
      <dgm:spPr/>
      <dgm:t>
        <a:bodyPr/>
        <a:lstStyle/>
        <a:p>
          <a:endParaRPr lang="en-US" sz="2400" b="1"/>
        </a:p>
      </dgm:t>
    </dgm:pt>
    <dgm:pt modelId="{0A48BB4E-6762-4E93-BB82-7341F9D18D23}" type="sibTrans" cxnId="{224F4327-2995-4A25-B117-EE61F05C1C54}">
      <dgm:prSet/>
      <dgm:spPr/>
      <dgm:t>
        <a:bodyPr/>
        <a:lstStyle/>
        <a:p>
          <a:endParaRPr lang="en-US" sz="2400"/>
        </a:p>
      </dgm:t>
    </dgm:pt>
    <dgm:pt modelId="{51D295CC-EF3A-4830-8486-FD8CD4CA8B45}">
      <dgm:prSet phldrT="[Text]" custT="1"/>
      <dgm:spPr/>
      <dgm:t>
        <a:bodyPr/>
        <a:lstStyle/>
        <a:p>
          <a:r>
            <a:rPr lang="en-US" sz="2400" b="1" dirty="0" smtClean="0"/>
            <a:t>The circulatory system </a:t>
          </a:r>
          <a:endParaRPr lang="en-US" sz="2400" b="1" dirty="0"/>
        </a:p>
      </dgm:t>
    </dgm:pt>
    <dgm:pt modelId="{376BEEDB-F6B5-4599-B153-F3F4B7BC2C07}" type="sibTrans" cxnId="{7ABF7F45-E42E-47C6-A670-B8FC09FA0203}">
      <dgm:prSet/>
      <dgm:spPr/>
      <dgm:t>
        <a:bodyPr/>
        <a:lstStyle/>
        <a:p>
          <a:endParaRPr lang="en-US" sz="2400"/>
        </a:p>
      </dgm:t>
    </dgm:pt>
    <dgm:pt modelId="{F6050195-902E-442F-B62B-56ACD98448B8}" type="parTrans" cxnId="{7ABF7F45-E42E-47C6-A670-B8FC09FA0203}">
      <dgm:prSet/>
      <dgm:spPr/>
      <dgm:t>
        <a:bodyPr/>
        <a:lstStyle/>
        <a:p>
          <a:endParaRPr lang="en-US" sz="2400"/>
        </a:p>
      </dgm:t>
    </dgm:pt>
    <dgm:pt modelId="{8407D948-09CA-4D7A-8573-E343A4F05DC1}">
      <dgm:prSet custT="1"/>
      <dgm:spPr/>
      <dgm:t>
        <a:bodyPr/>
        <a:lstStyle/>
        <a:p>
          <a:r>
            <a:rPr lang="en-US" sz="2400" b="1" dirty="0" smtClean="0"/>
            <a:t>lymphoid tissues </a:t>
          </a:r>
          <a:endParaRPr lang="en-US" sz="2400" b="1" dirty="0"/>
        </a:p>
      </dgm:t>
    </dgm:pt>
    <dgm:pt modelId="{4B78E166-19E1-42D3-ADFD-91F041CBC498}" type="parTrans" cxnId="{00554DAA-C43C-4203-8557-01B3C589F681}">
      <dgm:prSet/>
      <dgm:spPr/>
      <dgm:t>
        <a:bodyPr/>
        <a:lstStyle/>
        <a:p>
          <a:endParaRPr lang="en-US" sz="2400" b="1"/>
        </a:p>
      </dgm:t>
    </dgm:pt>
    <dgm:pt modelId="{8C23BEF5-EECD-43A2-A9E4-333936575C59}" type="sibTrans" cxnId="{00554DAA-C43C-4203-8557-01B3C589F681}">
      <dgm:prSet/>
      <dgm:spPr/>
      <dgm:t>
        <a:bodyPr/>
        <a:lstStyle/>
        <a:p>
          <a:endParaRPr lang="en-US" sz="2400"/>
        </a:p>
      </dgm:t>
    </dgm:pt>
    <dgm:pt modelId="{D2990D22-7C40-413E-9C57-D242B39BC78F}">
      <dgm:prSet custT="1"/>
      <dgm:spPr/>
      <dgm:t>
        <a:bodyPr/>
        <a:lstStyle/>
        <a:p>
          <a:r>
            <a:rPr lang="en-US" sz="2400" b="1" dirty="0" smtClean="0"/>
            <a:t>lymphatic vessels </a:t>
          </a:r>
          <a:endParaRPr lang="en-US" sz="2400" b="1" dirty="0"/>
        </a:p>
      </dgm:t>
    </dgm:pt>
    <dgm:pt modelId="{5C74BE9C-9A23-4194-92D4-D413B72B5C82}" type="parTrans" cxnId="{BB3F6D25-7057-4654-B0ED-AC8088213E88}">
      <dgm:prSet/>
      <dgm:spPr/>
      <dgm:t>
        <a:bodyPr/>
        <a:lstStyle/>
        <a:p>
          <a:endParaRPr lang="en-US" sz="2400" b="1"/>
        </a:p>
      </dgm:t>
    </dgm:pt>
    <dgm:pt modelId="{5B2A2EE4-8280-41BF-8B89-51D633BDB337}" type="sibTrans" cxnId="{BB3F6D25-7057-4654-B0ED-AC8088213E88}">
      <dgm:prSet/>
      <dgm:spPr/>
      <dgm:t>
        <a:bodyPr/>
        <a:lstStyle/>
        <a:p>
          <a:endParaRPr lang="en-US" sz="2400"/>
        </a:p>
      </dgm:t>
    </dgm:pt>
    <dgm:pt modelId="{ABC9EA1C-2135-41AD-B7FB-6B7DB3ECC5EE}">
      <dgm:prSet custT="1"/>
      <dgm:spPr/>
      <dgm:t>
        <a:bodyPr/>
        <a:lstStyle/>
        <a:p>
          <a:pPr algn="ctr" rtl="0"/>
          <a:r>
            <a:rPr lang="en-US" sz="2400" b="1" dirty="0" smtClean="0"/>
            <a:t>spleen, thymus, tonsils, and lymph nodes.   </a:t>
          </a:r>
          <a:endParaRPr lang="en-US" sz="2400" b="1" dirty="0"/>
        </a:p>
      </dgm:t>
    </dgm:pt>
    <dgm:pt modelId="{7E970CBC-DA62-4619-BEFD-5CA88BC5A093}" type="parTrans" cxnId="{A45E4BEE-D7CE-41C7-98E4-56A5B1D90D2E}">
      <dgm:prSet/>
      <dgm:spPr/>
      <dgm:t>
        <a:bodyPr/>
        <a:lstStyle/>
        <a:p>
          <a:endParaRPr lang="en-US" sz="2400" b="1"/>
        </a:p>
      </dgm:t>
    </dgm:pt>
    <dgm:pt modelId="{33B9C3AA-D212-4D83-BC8F-FF8680176A09}" type="sibTrans" cxnId="{A45E4BEE-D7CE-41C7-98E4-56A5B1D90D2E}">
      <dgm:prSet/>
      <dgm:spPr/>
      <dgm:t>
        <a:bodyPr/>
        <a:lstStyle/>
        <a:p>
          <a:endParaRPr lang="en-US" sz="2400"/>
        </a:p>
      </dgm:t>
    </dgm:pt>
    <dgm:pt modelId="{F17D03EE-DB63-4475-AFFF-5917EC65FF75}">
      <dgm:prSet custT="1"/>
      <dgm:spPr/>
      <dgm:t>
        <a:bodyPr/>
        <a:lstStyle/>
        <a:p>
          <a:r>
            <a:rPr lang="en-US" sz="2400" b="1" dirty="0" smtClean="0"/>
            <a:t>Lymphatic capillaries</a:t>
          </a:r>
        </a:p>
        <a:p>
          <a:r>
            <a:rPr lang="en-US" sz="2400" b="1" dirty="0" smtClean="0"/>
            <a:t> </a:t>
          </a:r>
          <a:r>
            <a:rPr lang="en-US" sz="2400" b="0" dirty="0" smtClean="0"/>
            <a:t>The smallest vessels of the lymphatic system </a:t>
          </a:r>
        </a:p>
      </dgm:t>
    </dgm:pt>
    <dgm:pt modelId="{F29B003B-1EFA-4D6D-9AE1-70A2F55BF058}" type="parTrans" cxnId="{2707EA12-08A5-4AE3-A3A5-C62165CDF157}">
      <dgm:prSet/>
      <dgm:spPr/>
      <dgm:t>
        <a:bodyPr/>
        <a:lstStyle/>
        <a:p>
          <a:endParaRPr lang="en-US"/>
        </a:p>
      </dgm:t>
    </dgm:pt>
    <dgm:pt modelId="{AB4DB8E1-2814-4278-B09D-FBEE7B92F889}" type="sibTrans" cxnId="{2707EA12-08A5-4AE3-A3A5-C62165CDF157}">
      <dgm:prSet/>
      <dgm:spPr/>
      <dgm:t>
        <a:bodyPr/>
        <a:lstStyle/>
        <a:p>
          <a:endParaRPr lang="en-US"/>
        </a:p>
      </dgm:t>
    </dgm:pt>
    <dgm:pt modelId="{AAC0C6F6-3379-4A38-9C89-A6CC85BF6F04}" type="pres">
      <dgm:prSet presAssocID="{D4AB5832-223D-4745-984E-2A60C57F97B9}" presName="hierChild1" presStyleCnt="0">
        <dgm:presLayoutVars>
          <dgm:chPref val="1"/>
          <dgm:dir/>
          <dgm:animOne val="branch"/>
          <dgm:animLvl val="lvl"/>
          <dgm:resizeHandles/>
        </dgm:presLayoutVars>
      </dgm:prSet>
      <dgm:spPr/>
      <dgm:t>
        <a:bodyPr/>
        <a:lstStyle/>
        <a:p>
          <a:endParaRPr lang="en-US"/>
        </a:p>
      </dgm:t>
    </dgm:pt>
    <dgm:pt modelId="{5238A8BC-D732-4DE8-9AD5-80D02D1975F8}" type="pres">
      <dgm:prSet presAssocID="{51D295CC-EF3A-4830-8486-FD8CD4CA8B45}" presName="hierRoot1" presStyleCnt="0"/>
      <dgm:spPr/>
    </dgm:pt>
    <dgm:pt modelId="{8FE16920-51D9-4354-A9F6-7575C603F10E}" type="pres">
      <dgm:prSet presAssocID="{51D295CC-EF3A-4830-8486-FD8CD4CA8B45}" presName="composite" presStyleCnt="0"/>
      <dgm:spPr/>
    </dgm:pt>
    <dgm:pt modelId="{4CC4618D-9D69-4FFD-B2E2-737CE9E99D14}" type="pres">
      <dgm:prSet presAssocID="{51D295CC-EF3A-4830-8486-FD8CD4CA8B45}" presName="background" presStyleLbl="node0" presStyleIdx="0" presStyleCnt="1"/>
      <dgm:spPr/>
    </dgm:pt>
    <dgm:pt modelId="{0DF3BFB9-C6DE-41A5-9ACE-C6A7F55551DC}" type="pres">
      <dgm:prSet presAssocID="{51D295CC-EF3A-4830-8486-FD8CD4CA8B45}" presName="text" presStyleLbl="fgAcc0" presStyleIdx="0" presStyleCnt="1" custScaleX="1293981" custScaleY="372738" custLinFactY="-100000" custLinFactNeighborX="-286" custLinFactNeighborY="-170260">
        <dgm:presLayoutVars>
          <dgm:chPref val="3"/>
        </dgm:presLayoutVars>
      </dgm:prSet>
      <dgm:spPr/>
      <dgm:t>
        <a:bodyPr/>
        <a:lstStyle/>
        <a:p>
          <a:endParaRPr lang="en-US"/>
        </a:p>
      </dgm:t>
    </dgm:pt>
    <dgm:pt modelId="{944C335A-6FA3-4673-AF90-A89E648255BE}" type="pres">
      <dgm:prSet presAssocID="{51D295CC-EF3A-4830-8486-FD8CD4CA8B45}" presName="hierChild2" presStyleCnt="0"/>
      <dgm:spPr/>
    </dgm:pt>
    <dgm:pt modelId="{F982F849-CE4E-463D-A2F5-02781C467DA7}" type="pres">
      <dgm:prSet presAssocID="{AFCF7ADD-B27A-4237-97A9-AEE6DAD06883}" presName="Name10" presStyleLbl="parChTrans1D2" presStyleIdx="0" presStyleCnt="2"/>
      <dgm:spPr/>
      <dgm:t>
        <a:bodyPr/>
        <a:lstStyle/>
        <a:p>
          <a:endParaRPr lang="en-US"/>
        </a:p>
      </dgm:t>
    </dgm:pt>
    <dgm:pt modelId="{21C6AB3B-8368-4E3D-A4DF-A97E5DB96449}" type="pres">
      <dgm:prSet presAssocID="{91C981C0-8A0A-4F3A-9204-DB2559DB4A79}" presName="hierRoot2" presStyleCnt="0"/>
      <dgm:spPr/>
    </dgm:pt>
    <dgm:pt modelId="{2D5D15AD-771C-4068-BB18-7CC52B3D50CF}" type="pres">
      <dgm:prSet presAssocID="{91C981C0-8A0A-4F3A-9204-DB2559DB4A79}" presName="composite2" presStyleCnt="0"/>
      <dgm:spPr/>
    </dgm:pt>
    <dgm:pt modelId="{FD6DCCD4-A715-41F1-BB0C-52CC8465144D}" type="pres">
      <dgm:prSet presAssocID="{91C981C0-8A0A-4F3A-9204-DB2559DB4A79}" presName="background2" presStyleLbl="node2" presStyleIdx="0" presStyleCnt="2"/>
      <dgm:spPr/>
    </dgm:pt>
    <dgm:pt modelId="{B9EB0181-AC51-4076-A8C1-904932DFFD81}" type="pres">
      <dgm:prSet presAssocID="{91C981C0-8A0A-4F3A-9204-DB2559DB4A79}" presName="text2" presStyleLbl="fgAcc2" presStyleIdx="0" presStyleCnt="2" custScaleX="992617" custScaleY="316249" custLinFactNeighborX="-11686" custLinFactNeighborY="-86557">
        <dgm:presLayoutVars>
          <dgm:chPref val="3"/>
        </dgm:presLayoutVars>
      </dgm:prSet>
      <dgm:spPr/>
      <dgm:t>
        <a:bodyPr/>
        <a:lstStyle/>
        <a:p>
          <a:endParaRPr lang="en-US"/>
        </a:p>
      </dgm:t>
    </dgm:pt>
    <dgm:pt modelId="{838DFB45-806E-4ACE-B587-EA95C64C2523}" type="pres">
      <dgm:prSet presAssocID="{91C981C0-8A0A-4F3A-9204-DB2559DB4A79}" presName="hierChild3" presStyleCnt="0"/>
      <dgm:spPr/>
    </dgm:pt>
    <dgm:pt modelId="{4F7351B9-CE24-4D70-8C1B-C0F90B9C61AD}" type="pres">
      <dgm:prSet presAssocID="{836CC54C-4BB8-4CE9-9F35-5AB31B8C74F4}" presName="Name10" presStyleLbl="parChTrans1D2" presStyleIdx="1" presStyleCnt="2"/>
      <dgm:spPr/>
      <dgm:t>
        <a:bodyPr/>
        <a:lstStyle/>
        <a:p>
          <a:endParaRPr lang="en-US"/>
        </a:p>
      </dgm:t>
    </dgm:pt>
    <dgm:pt modelId="{3FD17CEA-1CC1-4F0C-B461-1EF9F34771A3}" type="pres">
      <dgm:prSet presAssocID="{31196005-203F-4275-AA04-1E0A4FDC5FCE}" presName="hierRoot2" presStyleCnt="0"/>
      <dgm:spPr/>
    </dgm:pt>
    <dgm:pt modelId="{D6C2B979-A295-4865-A64F-EADA24C94B82}" type="pres">
      <dgm:prSet presAssocID="{31196005-203F-4275-AA04-1E0A4FDC5FCE}" presName="composite2" presStyleCnt="0"/>
      <dgm:spPr/>
    </dgm:pt>
    <dgm:pt modelId="{6E63FC23-05AB-4376-9595-6A3ED2BFE21E}" type="pres">
      <dgm:prSet presAssocID="{31196005-203F-4275-AA04-1E0A4FDC5FCE}" presName="background2" presStyleLbl="node2" presStyleIdx="1" presStyleCnt="2"/>
      <dgm:spPr/>
    </dgm:pt>
    <dgm:pt modelId="{34529EEF-C130-42F9-B467-BA5E59D1FBCA}" type="pres">
      <dgm:prSet presAssocID="{31196005-203F-4275-AA04-1E0A4FDC5FCE}" presName="text2" presStyleLbl="fgAcc2" presStyleIdx="1" presStyleCnt="2" custScaleX="667485" custScaleY="367819" custLinFactNeighborX="79877" custLinFactNeighborY="-86557">
        <dgm:presLayoutVars>
          <dgm:chPref val="3"/>
        </dgm:presLayoutVars>
      </dgm:prSet>
      <dgm:spPr/>
      <dgm:t>
        <a:bodyPr/>
        <a:lstStyle/>
        <a:p>
          <a:endParaRPr lang="en-US"/>
        </a:p>
      </dgm:t>
    </dgm:pt>
    <dgm:pt modelId="{C3676622-FCB2-4FE6-B0A6-FC8A6492E37D}" type="pres">
      <dgm:prSet presAssocID="{31196005-203F-4275-AA04-1E0A4FDC5FCE}" presName="hierChild3" presStyleCnt="0"/>
      <dgm:spPr/>
    </dgm:pt>
    <dgm:pt modelId="{075F2FCA-36D7-4424-A457-0E7EE8709000}" type="pres">
      <dgm:prSet presAssocID="{5C74BE9C-9A23-4194-92D4-D413B72B5C82}" presName="Name17" presStyleLbl="parChTrans1D3" presStyleIdx="0" presStyleCnt="2"/>
      <dgm:spPr/>
      <dgm:t>
        <a:bodyPr/>
        <a:lstStyle/>
        <a:p>
          <a:endParaRPr lang="en-US"/>
        </a:p>
      </dgm:t>
    </dgm:pt>
    <dgm:pt modelId="{6D10BF8B-F6E0-477E-8B52-08FB7D3F207B}" type="pres">
      <dgm:prSet presAssocID="{D2990D22-7C40-413E-9C57-D242B39BC78F}" presName="hierRoot3" presStyleCnt="0"/>
      <dgm:spPr/>
    </dgm:pt>
    <dgm:pt modelId="{DF61C87C-6856-41A0-983B-D852FCC039B0}" type="pres">
      <dgm:prSet presAssocID="{D2990D22-7C40-413E-9C57-D242B39BC78F}" presName="composite3" presStyleCnt="0"/>
      <dgm:spPr/>
    </dgm:pt>
    <dgm:pt modelId="{B5AD3733-8F05-4192-99EA-8DE594E3E693}" type="pres">
      <dgm:prSet presAssocID="{D2990D22-7C40-413E-9C57-D242B39BC78F}" presName="background3" presStyleLbl="node3" presStyleIdx="0" presStyleCnt="2"/>
      <dgm:spPr/>
    </dgm:pt>
    <dgm:pt modelId="{901235B8-5447-499F-9DBA-2492A72F369A}" type="pres">
      <dgm:prSet presAssocID="{D2990D22-7C40-413E-9C57-D242B39BC78F}" presName="text3" presStyleLbl="fgAcc3" presStyleIdx="0" presStyleCnt="2" custScaleX="623808" custScaleY="400921" custLinFactX="-109793" custLinFactNeighborX="-200000" custLinFactNeighborY="30261">
        <dgm:presLayoutVars>
          <dgm:chPref val="3"/>
        </dgm:presLayoutVars>
      </dgm:prSet>
      <dgm:spPr/>
      <dgm:t>
        <a:bodyPr/>
        <a:lstStyle/>
        <a:p>
          <a:endParaRPr lang="en-US"/>
        </a:p>
      </dgm:t>
    </dgm:pt>
    <dgm:pt modelId="{B3172C1D-AF52-4628-86A8-F8B1A34EFC0A}" type="pres">
      <dgm:prSet presAssocID="{D2990D22-7C40-413E-9C57-D242B39BC78F}" presName="hierChild4" presStyleCnt="0"/>
      <dgm:spPr/>
    </dgm:pt>
    <dgm:pt modelId="{88E0C6A1-9701-4D80-B33A-62EB39065831}" type="pres">
      <dgm:prSet presAssocID="{F29B003B-1EFA-4D6D-9AE1-70A2F55BF058}" presName="Name23" presStyleLbl="parChTrans1D4" presStyleIdx="0" presStyleCnt="2"/>
      <dgm:spPr/>
      <dgm:t>
        <a:bodyPr/>
        <a:lstStyle/>
        <a:p>
          <a:endParaRPr lang="en-US"/>
        </a:p>
      </dgm:t>
    </dgm:pt>
    <dgm:pt modelId="{DEAC07AB-50A7-42C8-B897-1149E0C2E969}" type="pres">
      <dgm:prSet presAssocID="{F17D03EE-DB63-4475-AFFF-5917EC65FF75}" presName="hierRoot4" presStyleCnt="0"/>
      <dgm:spPr/>
    </dgm:pt>
    <dgm:pt modelId="{0AD98855-6CF0-4400-8F86-6773E51703B4}" type="pres">
      <dgm:prSet presAssocID="{F17D03EE-DB63-4475-AFFF-5917EC65FF75}" presName="composite4" presStyleCnt="0"/>
      <dgm:spPr/>
    </dgm:pt>
    <dgm:pt modelId="{9C5764D1-E47B-4F6A-BA8D-AD6B965C4506}" type="pres">
      <dgm:prSet presAssocID="{F17D03EE-DB63-4475-AFFF-5917EC65FF75}" presName="background4" presStyleLbl="node4" presStyleIdx="0" presStyleCnt="2"/>
      <dgm:spPr/>
    </dgm:pt>
    <dgm:pt modelId="{FE819C88-F628-4066-BA21-B5C2FFD116E2}" type="pres">
      <dgm:prSet presAssocID="{F17D03EE-DB63-4475-AFFF-5917EC65FF75}" presName="text4" presStyleLbl="fgAcc4" presStyleIdx="0" presStyleCnt="2" custScaleX="1219570" custScaleY="753230" custLinFactX="-168889" custLinFactY="100000" custLinFactNeighborX="-200000" custLinFactNeighborY="124362">
        <dgm:presLayoutVars>
          <dgm:chPref val="3"/>
        </dgm:presLayoutVars>
      </dgm:prSet>
      <dgm:spPr/>
      <dgm:t>
        <a:bodyPr/>
        <a:lstStyle/>
        <a:p>
          <a:endParaRPr lang="en-US"/>
        </a:p>
      </dgm:t>
    </dgm:pt>
    <dgm:pt modelId="{5755B68F-CC92-46D6-869A-63FED5C4C846}" type="pres">
      <dgm:prSet presAssocID="{F17D03EE-DB63-4475-AFFF-5917EC65FF75}" presName="hierChild5" presStyleCnt="0"/>
      <dgm:spPr/>
    </dgm:pt>
    <dgm:pt modelId="{8EABA51E-56D5-4CFF-8309-FAA4B07C8A16}" type="pres">
      <dgm:prSet presAssocID="{4B78E166-19E1-42D3-ADFD-91F041CBC498}" presName="Name17" presStyleLbl="parChTrans1D3" presStyleIdx="1" presStyleCnt="2"/>
      <dgm:spPr/>
      <dgm:t>
        <a:bodyPr/>
        <a:lstStyle/>
        <a:p>
          <a:endParaRPr lang="en-US"/>
        </a:p>
      </dgm:t>
    </dgm:pt>
    <dgm:pt modelId="{B8CFC7CE-2EE9-4D9C-A5F1-F58BEA48E5E3}" type="pres">
      <dgm:prSet presAssocID="{8407D948-09CA-4D7A-8573-E343A4F05DC1}" presName="hierRoot3" presStyleCnt="0"/>
      <dgm:spPr/>
    </dgm:pt>
    <dgm:pt modelId="{88E594ED-59B1-43B0-8F5E-5F057C8E106B}" type="pres">
      <dgm:prSet presAssocID="{8407D948-09CA-4D7A-8573-E343A4F05DC1}" presName="composite3" presStyleCnt="0"/>
      <dgm:spPr/>
    </dgm:pt>
    <dgm:pt modelId="{5A3CB5AF-9217-4CC1-8CED-3D42099D53EE}" type="pres">
      <dgm:prSet presAssocID="{8407D948-09CA-4D7A-8573-E343A4F05DC1}" presName="background3" presStyleLbl="node3" presStyleIdx="1" presStyleCnt="2"/>
      <dgm:spPr/>
    </dgm:pt>
    <dgm:pt modelId="{6DAB334A-EF19-4189-B7F6-3DD71201C2D8}" type="pres">
      <dgm:prSet presAssocID="{8407D948-09CA-4D7A-8573-E343A4F05DC1}" presName="text3" presStyleLbl="fgAcc3" presStyleIdx="1" presStyleCnt="2" custScaleX="708857" custScaleY="428578" custLinFactNeighborX="-25130" custLinFactNeighborY="35752">
        <dgm:presLayoutVars>
          <dgm:chPref val="3"/>
        </dgm:presLayoutVars>
      </dgm:prSet>
      <dgm:spPr/>
      <dgm:t>
        <a:bodyPr/>
        <a:lstStyle/>
        <a:p>
          <a:endParaRPr lang="en-US"/>
        </a:p>
      </dgm:t>
    </dgm:pt>
    <dgm:pt modelId="{A93B1A54-CA33-4339-8D1C-9E3AC9676AEC}" type="pres">
      <dgm:prSet presAssocID="{8407D948-09CA-4D7A-8573-E343A4F05DC1}" presName="hierChild4" presStyleCnt="0"/>
      <dgm:spPr/>
    </dgm:pt>
    <dgm:pt modelId="{83444B68-D2D8-4CFF-9911-1F7CE9414580}" type="pres">
      <dgm:prSet presAssocID="{7E970CBC-DA62-4619-BEFD-5CA88BC5A093}" presName="Name23" presStyleLbl="parChTrans1D4" presStyleIdx="1" presStyleCnt="2"/>
      <dgm:spPr/>
      <dgm:t>
        <a:bodyPr/>
        <a:lstStyle/>
        <a:p>
          <a:endParaRPr lang="en-US"/>
        </a:p>
      </dgm:t>
    </dgm:pt>
    <dgm:pt modelId="{87591D97-B2E6-4557-906F-43ADCC02AAD5}" type="pres">
      <dgm:prSet presAssocID="{ABC9EA1C-2135-41AD-B7FB-6B7DB3ECC5EE}" presName="hierRoot4" presStyleCnt="0"/>
      <dgm:spPr/>
    </dgm:pt>
    <dgm:pt modelId="{BB298723-D19B-4458-84A7-60CA1941F6E5}" type="pres">
      <dgm:prSet presAssocID="{ABC9EA1C-2135-41AD-B7FB-6B7DB3ECC5EE}" presName="composite4" presStyleCnt="0"/>
      <dgm:spPr/>
    </dgm:pt>
    <dgm:pt modelId="{058B89F8-1FB9-4873-AF00-7910728A1D64}" type="pres">
      <dgm:prSet presAssocID="{ABC9EA1C-2135-41AD-B7FB-6B7DB3ECC5EE}" presName="background4" presStyleLbl="node4" presStyleIdx="1" presStyleCnt="2"/>
      <dgm:spPr/>
    </dgm:pt>
    <dgm:pt modelId="{9A6193E0-82B1-4F9B-A948-0E11876EDCA3}" type="pres">
      <dgm:prSet presAssocID="{ABC9EA1C-2135-41AD-B7FB-6B7DB3ECC5EE}" presName="text4" presStyleLbl="fgAcc4" presStyleIdx="1" presStyleCnt="2" custScaleX="1076819" custScaleY="739801" custLinFactY="100000" custLinFactNeighborX="-56498" custLinFactNeighborY="136466">
        <dgm:presLayoutVars>
          <dgm:chPref val="3"/>
        </dgm:presLayoutVars>
      </dgm:prSet>
      <dgm:spPr/>
      <dgm:t>
        <a:bodyPr/>
        <a:lstStyle/>
        <a:p>
          <a:endParaRPr lang="en-US"/>
        </a:p>
      </dgm:t>
    </dgm:pt>
    <dgm:pt modelId="{54619A99-E155-42D7-B30E-E32D4C52C4C8}" type="pres">
      <dgm:prSet presAssocID="{ABC9EA1C-2135-41AD-B7FB-6B7DB3ECC5EE}" presName="hierChild5" presStyleCnt="0"/>
      <dgm:spPr/>
    </dgm:pt>
  </dgm:ptLst>
  <dgm:cxnLst>
    <dgm:cxn modelId="{EB5545D0-941C-4EA6-8C1F-903F2E36E9DC}" type="presOf" srcId="{7E970CBC-DA62-4619-BEFD-5CA88BC5A093}" destId="{83444B68-D2D8-4CFF-9911-1F7CE9414580}" srcOrd="0" destOrd="0" presId="urn:microsoft.com/office/officeart/2005/8/layout/hierarchy1"/>
    <dgm:cxn modelId="{08316CCD-01C0-4DBC-9D3F-4CE6CB83AB2D}" type="presOf" srcId="{F17D03EE-DB63-4475-AFFF-5917EC65FF75}" destId="{FE819C88-F628-4066-BA21-B5C2FFD116E2}" srcOrd="0" destOrd="0" presId="urn:microsoft.com/office/officeart/2005/8/layout/hierarchy1"/>
    <dgm:cxn modelId="{29442E7B-4005-48E7-A2DC-3D08855F87F8}" type="presOf" srcId="{51D295CC-EF3A-4830-8486-FD8CD4CA8B45}" destId="{0DF3BFB9-C6DE-41A5-9ACE-C6A7F55551DC}" srcOrd="0" destOrd="0" presId="urn:microsoft.com/office/officeart/2005/8/layout/hierarchy1"/>
    <dgm:cxn modelId="{00554DAA-C43C-4203-8557-01B3C589F681}" srcId="{31196005-203F-4275-AA04-1E0A4FDC5FCE}" destId="{8407D948-09CA-4D7A-8573-E343A4F05DC1}" srcOrd="1" destOrd="0" parTransId="{4B78E166-19E1-42D3-ADFD-91F041CBC498}" sibTransId="{8C23BEF5-EECD-43A2-A9E4-333936575C59}"/>
    <dgm:cxn modelId="{60E5CF94-6B63-42C5-9D99-927CD7247F82}" type="presOf" srcId="{4B78E166-19E1-42D3-ADFD-91F041CBC498}" destId="{8EABA51E-56D5-4CFF-8309-FAA4B07C8A16}" srcOrd="0" destOrd="0" presId="urn:microsoft.com/office/officeart/2005/8/layout/hierarchy1"/>
    <dgm:cxn modelId="{CFFEF252-1661-4259-8795-9461300663FB}" type="presOf" srcId="{ABC9EA1C-2135-41AD-B7FB-6B7DB3ECC5EE}" destId="{9A6193E0-82B1-4F9B-A948-0E11876EDCA3}" srcOrd="0" destOrd="0" presId="urn:microsoft.com/office/officeart/2005/8/layout/hierarchy1"/>
    <dgm:cxn modelId="{C881D906-5CEA-4C48-ADBC-86CF3FBFDC38}" type="presOf" srcId="{91C981C0-8A0A-4F3A-9204-DB2559DB4A79}" destId="{B9EB0181-AC51-4076-A8C1-904932DFFD81}" srcOrd="0" destOrd="0" presId="urn:microsoft.com/office/officeart/2005/8/layout/hierarchy1"/>
    <dgm:cxn modelId="{BB3F6D25-7057-4654-B0ED-AC8088213E88}" srcId="{31196005-203F-4275-AA04-1E0A4FDC5FCE}" destId="{D2990D22-7C40-413E-9C57-D242B39BC78F}" srcOrd="0" destOrd="0" parTransId="{5C74BE9C-9A23-4194-92D4-D413B72B5C82}" sibTransId="{5B2A2EE4-8280-41BF-8B89-51D633BDB337}"/>
    <dgm:cxn modelId="{606E7588-FBBC-42D2-9C68-5700D1A80599}" type="presOf" srcId="{F29B003B-1EFA-4D6D-9AE1-70A2F55BF058}" destId="{88E0C6A1-9701-4D80-B33A-62EB39065831}" srcOrd="0" destOrd="0" presId="urn:microsoft.com/office/officeart/2005/8/layout/hierarchy1"/>
    <dgm:cxn modelId="{8EFB09C9-4819-4430-8654-AA20E37A0BCB}" type="presOf" srcId="{D4AB5832-223D-4745-984E-2A60C57F97B9}" destId="{AAC0C6F6-3379-4A38-9C89-A6CC85BF6F04}" srcOrd="0" destOrd="0" presId="urn:microsoft.com/office/officeart/2005/8/layout/hierarchy1"/>
    <dgm:cxn modelId="{A45E4BEE-D7CE-41C7-98E4-56A5B1D90D2E}" srcId="{8407D948-09CA-4D7A-8573-E343A4F05DC1}" destId="{ABC9EA1C-2135-41AD-B7FB-6B7DB3ECC5EE}" srcOrd="0" destOrd="0" parTransId="{7E970CBC-DA62-4619-BEFD-5CA88BC5A093}" sibTransId="{33B9C3AA-D212-4D83-BC8F-FF8680176A09}"/>
    <dgm:cxn modelId="{224F4327-2995-4A25-B117-EE61F05C1C54}" srcId="{51D295CC-EF3A-4830-8486-FD8CD4CA8B45}" destId="{31196005-203F-4275-AA04-1E0A4FDC5FCE}" srcOrd="1" destOrd="0" parTransId="{836CC54C-4BB8-4CE9-9F35-5AB31B8C74F4}" sibTransId="{0A48BB4E-6762-4E93-BB82-7341F9D18D23}"/>
    <dgm:cxn modelId="{2707EA12-08A5-4AE3-A3A5-C62165CDF157}" srcId="{D2990D22-7C40-413E-9C57-D242B39BC78F}" destId="{F17D03EE-DB63-4475-AFFF-5917EC65FF75}" srcOrd="0" destOrd="0" parTransId="{F29B003B-1EFA-4D6D-9AE1-70A2F55BF058}" sibTransId="{AB4DB8E1-2814-4278-B09D-FBEE7B92F889}"/>
    <dgm:cxn modelId="{7ABF7F45-E42E-47C6-A670-B8FC09FA0203}" srcId="{D4AB5832-223D-4745-984E-2A60C57F97B9}" destId="{51D295CC-EF3A-4830-8486-FD8CD4CA8B45}" srcOrd="0" destOrd="0" parTransId="{F6050195-902E-442F-B62B-56ACD98448B8}" sibTransId="{376BEEDB-F6B5-4599-B153-F3F4B7BC2C07}"/>
    <dgm:cxn modelId="{0BDC4716-6B23-4B25-81E1-2D033F21E507}" type="presOf" srcId="{D2990D22-7C40-413E-9C57-D242B39BC78F}" destId="{901235B8-5447-499F-9DBA-2492A72F369A}" srcOrd="0" destOrd="0" presId="urn:microsoft.com/office/officeart/2005/8/layout/hierarchy1"/>
    <dgm:cxn modelId="{B5A52F28-50A1-4B67-B02C-97DB2CF0F81A}" type="presOf" srcId="{8407D948-09CA-4D7A-8573-E343A4F05DC1}" destId="{6DAB334A-EF19-4189-B7F6-3DD71201C2D8}" srcOrd="0" destOrd="0" presId="urn:microsoft.com/office/officeart/2005/8/layout/hierarchy1"/>
    <dgm:cxn modelId="{CB35192A-FCCB-4B9F-AF1F-ECE68B50DBBC}" srcId="{51D295CC-EF3A-4830-8486-FD8CD4CA8B45}" destId="{91C981C0-8A0A-4F3A-9204-DB2559DB4A79}" srcOrd="0" destOrd="0" parTransId="{AFCF7ADD-B27A-4237-97A9-AEE6DAD06883}" sibTransId="{68195CC9-9444-4DFC-A0EA-E20DCE637D7E}"/>
    <dgm:cxn modelId="{34334F9A-D6B6-425B-AC8A-213379EBF081}" type="presOf" srcId="{AFCF7ADD-B27A-4237-97A9-AEE6DAD06883}" destId="{F982F849-CE4E-463D-A2F5-02781C467DA7}" srcOrd="0" destOrd="0" presId="urn:microsoft.com/office/officeart/2005/8/layout/hierarchy1"/>
    <dgm:cxn modelId="{83F4C276-05AE-4BF7-AB6F-4A8C789435D5}" type="presOf" srcId="{836CC54C-4BB8-4CE9-9F35-5AB31B8C74F4}" destId="{4F7351B9-CE24-4D70-8C1B-C0F90B9C61AD}" srcOrd="0" destOrd="0" presId="urn:microsoft.com/office/officeart/2005/8/layout/hierarchy1"/>
    <dgm:cxn modelId="{AC28E17A-0FFD-4A45-89AB-C7E20DE250F0}" type="presOf" srcId="{5C74BE9C-9A23-4194-92D4-D413B72B5C82}" destId="{075F2FCA-36D7-4424-A457-0E7EE8709000}" srcOrd="0" destOrd="0" presId="urn:microsoft.com/office/officeart/2005/8/layout/hierarchy1"/>
    <dgm:cxn modelId="{DA2CBC1B-0692-4B65-90E2-9CF5C3005C1C}" type="presOf" srcId="{31196005-203F-4275-AA04-1E0A4FDC5FCE}" destId="{34529EEF-C130-42F9-B467-BA5E59D1FBCA}" srcOrd="0" destOrd="0" presId="urn:microsoft.com/office/officeart/2005/8/layout/hierarchy1"/>
    <dgm:cxn modelId="{497F918B-093D-47EE-814C-BAEA0B71D672}" type="presParOf" srcId="{AAC0C6F6-3379-4A38-9C89-A6CC85BF6F04}" destId="{5238A8BC-D732-4DE8-9AD5-80D02D1975F8}" srcOrd="0" destOrd="0" presId="urn:microsoft.com/office/officeart/2005/8/layout/hierarchy1"/>
    <dgm:cxn modelId="{A3764326-408A-4D1D-91E5-61ED613586F3}" type="presParOf" srcId="{5238A8BC-D732-4DE8-9AD5-80D02D1975F8}" destId="{8FE16920-51D9-4354-A9F6-7575C603F10E}" srcOrd="0" destOrd="0" presId="urn:microsoft.com/office/officeart/2005/8/layout/hierarchy1"/>
    <dgm:cxn modelId="{68284406-B369-48DD-8041-572EB4639E9C}" type="presParOf" srcId="{8FE16920-51D9-4354-A9F6-7575C603F10E}" destId="{4CC4618D-9D69-4FFD-B2E2-737CE9E99D14}" srcOrd="0" destOrd="0" presId="urn:microsoft.com/office/officeart/2005/8/layout/hierarchy1"/>
    <dgm:cxn modelId="{F914AE51-914E-4E0C-8F5D-938FD4C26B22}" type="presParOf" srcId="{8FE16920-51D9-4354-A9F6-7575C603F10E}" destId="{0DF3BFB9-C6DE-41A5-9ACE-C6A7F55551DC}" srcOrd="1" destOrd="0" presId="urn:microsoft.com/office/officeart/2005/8/layout/hierarchy1"/>
    <dgm:cxn modelId="{FA405FA1-8E9B-4661-96BF-1C2FD57924B5}" type="presParOf" srcId="{5238A8BC-D732-4DE8-9AD5-80D02D1975F8}" destId="{944C335A-6FA3-4673-AF90-A89E648255BE}" srcOrd="1" destOrd="0" presId="urn:microsoft.com/office/officeart/2005/8/layout/hierarchy1"/>
    <dgm:cxn modelId="{B2028780-7531-45CF-A547-3F91D42F0D36}" type="presParOf" srcId="{944C335A-6FA3-4673-AF90-A89E648255BE}" destId="{F982F849-CE4E-463D-A2F5-02781C467DA7}" srcOrd="0" destOrd="0" presId="urn:microsoft.com/office/officeart/2005/8/layout/hierarchy1"/>
    <dgm:cxn modelId="{D33C4962-A1E1-4B21-B5BA-2C9308C0BE64}" type="presParOf" srcId="{944C335A-6FA3-4673-AF90-A89E648255BE}" destId="{21C6AB3B-8368-4E3D-A4DF-A97E5DB96449}" srcOrd="1" destOrd="0" presId="urn:microsoft.com/office/officeart/2005/8/layout/hierarchy1"/>
    <dgm:cxn modelId="{85455404-4AD5-4D7E-9698-2978D9C4F0D2}" type="presParOf" srcId="{21C6AB3B-8368-4E3D-A4DF-A97E5DB96449}" destId="{2D5D15AD-771C-4068-BB18-7CC52B3D50CF}" srcOrd="0" destOrd="0" presId="urn:microsoft.com/office/officeart/2005/8/layout/hierarchy1"/>
    <dgm:cxn modelId="{A6636420-ABB8-4187-A762-B4E1784C5C16}" type="presParOf" srcId="{2D5D15AD-771C-4068-BB18-7CC52B3D50CF}" destId="{FD6DCCD4-A715-41F1-BB0C-52CC8465144D}" srcOrd="0" destOrd="0" presId="urn:microsoft.com/office/officeart/2005/8/layout/hierarchy1"/>
    <dgm:cxn modelId="{45E78469-A5FE-4B4E-9F01-2FB4633A6D51}" type="presParOf" srcId="{2D5D15AD-771C-4068-BB18-7CC52B3D50CF}" destId="{B9EB0181-AC51-4076-A8C1-904932DFFD81}" srcOrd="1" destOrd="0" presId="urn:microsoft.com/office/officeart/2005/8/layout/hierarchy1"/>
    <dgm:cxn modelId="{45414669-2573-4120-990A-CFF626F7F70D}" type="presParOf" srcId="{21C6AB3B-8368-4E3D-A4DF-A97E5DB96449}" destId="{838DFB45-806E-4ACE-B587-EA95C64C2523}" srcOrd="1" destOrd="0" presId="urn:microsoft.com/office/officeart/2005/8/layout/hierarchy1"/>
    <dgm:cxn modelId="{6D20B2E8-324C-407C-A958-5F658D12491C}" type="presParOf" srcId="{944C335A-6FA3-4673-AF90-A89E648255BE}" destId="{4F7351B9-CE24-4D70-8C1B-C0F90B9C61AD}" srcOrd="2" destOrd="0" presId="urn:microsoft.com/office/officeart/2005/8/layout/hierarchy1"/>
    <dgm:cxn modelId="{90772646-EC27-4912-8E2C-E2BB57FD1D92}" type="presParOf" srcId="{944C335A-6FA3-4673-AF90-A89E648255BE}" destId="{3FD17CEA-1CC1-4F0C-B461-1EF9F34771A3}" srcOrd="3" destOrd="0" presId="urn:microsoft.com/office/officeart/2005/8/layout/hierarchy1"/>
    <dgm:cxn modelId="{76FDF7AD-F715-4D59-BFF1-7849665987CD}" type="presParOf" srcId="{3FD17CEA-1CC1-4F0C-B461-1EF9F34771A3}" destId="{D6C2B979-A295-4865-A64F-EADA24C94B82}" srcOrd="0" destOrd="0" presId="urn:microsoft.com/office/officeart/2005/8/layout/hierarchy1"/>
    <dgm:cxn modelId="{56FB9968-F8FC-4208-BEAE-CC465157FEC7}" type="presParOf" srcId="{D6C2B979-A295-4865-A64F-EADA24C94B82}" destId="{6E63FC23-05AB-4376-9595-6A3ED2BFE21E}" srcOrd="0" destOrd="0" presId="urn:microsoft.com/office/officeart/2005/8/layout/hierarchy1"/>
    <dgm:cxn modelId="{6B48DF17-8607-4196-B3D5-74E7446C63FB}" type="presParOf" srcId="{D6C2B979-A295-4865-A64F-EADA24C94B82}" destId="{34529EEF-C130-42F9-B467-BA5E59D1FBCA}" srcOrd="1" destOrd="0" presId="urn:microsoft.com/office/officeart/2005/8/layout/hierarchy1"/>
    <dgm:cxn modelId="{AA4DEFDE-4670-4F08-8A27-92A16F9227C8}" type="presParOf" srcId="{3FD17CEA-1CC1-4F0C-B461-1EF9F34771A3}" destId="{C3676622-FCB2-4FE6-B0A6-FC8A6492E37D}" srcOrd="1" destOrd="0" presId="urn:microsoft.com/office/officeart/2005/8/layout/hierarchy1"/>
    <dgm:cxn modelId="{294665F6-8932-425E-827B-D306A93476BA}" type="presParOf" srcId="{C3676622-FCB2-4FE6-B0A6-FC8A6492E37D}" destId="{075F2FCA-36D7-4424-A457-0E7EE8709000}" srcOrd="0" destOrd="0" presId="urn:microsoft.com/office/officeart/2005/8/layout/hierarchy1"/>
    <dgm:cxn modelId="{2F625DC9-B5D5-4406-8AA5-DFF668EA3701}" type="presParOf" srcId="{C3676622-FCB2-4FE6-B0A6-FC8A6492E37D}" destId="{6D10BF8B-F6E0-477E-8B52-08FB7D3F207B}" srcOrd="1" destOrd="0" presId="urn:microsoft.com/office/officeart/2005/8/layout/hierarchy1"/>
    <dgm:cxn modelId="{D37FF130-4793-483E-BCA5-BA80E4B297D0}" type="presParOf" srcId="{6D10BF8B-F6E0-477E-8B52-08FB7D3F207B}" destId="{DF61C87C-6856-41A0-983B-D852FCC039B0}" srcOrd="0" destOrd="0" presId="urn:microsoft.com/office/officeart/2005/8/layout/hierarchy1"/>
    <dgm:cxn modelId="{640DB9CA-460C-4DA0-9D45-6CAA7220F57F}" type="presParOf" srcId="{DF61C87C-6856-41A0-983B-D852FCC039B0}" destId="{B5AD3733-8F05-4192-99EA-8DE594E3E693}" srcOrd="0" destOrd="0" presId="urn:microsoft.com/office/officeart/2005/8/layout/hierarchy1"/>
    <dgm:cxn modelId="{9FB8CE7B-2EDE-45E1-AB66-0578663E512C}" type="presParOf" srcId="{DF61C87C-6856-41A0-983B-D852FCC039B0}" destId="{901235B8-5447-499F-9DBA-2492A72F369A}" srcOrd="1" destOrd="0" presId="urn:microsoft.com/office/officeart/2005/8/layout/hierarchy1"/>
    <dgm:cxn modelId="{57EDEAAE-BEC8-40C0-9750-07B5FE4FBEB0}" type="presParOf" srcId="{6D10BF8B-F6E0-477E-8B52-08FB7D3F207B}" destId="{B3172C1D-AF52-4628-86A8-F8B1A34EFC0A}" srcOrd="1" destOrd="0" presId="urn:microsoft.com/office/officeart/2005/8/layout/hierarchy1"/>
    <dgm:cxn modelId="{E6188671-57B8-49A2-81D0-ED8935393F99}" type="presParOf" srcId="{B3172C1D-AF52-4628-86A8-F8B1A34EFC0A}" destId="{88E0C6A1-9701-4D80-B33A-62EB39065831}" srcOrd="0" destOrd="0" presId="urn:microsoft.com/office/officeart/2005/8/layout/hierarchy1"/>
    <dgm:cxn modelId="{001F819C-F2F4-47CA-B323-11A19A0DC0FC}" type="presParOf" srcId="{B3172C1D-AF52-4628-86A8-F8B1A34EFC0A}" destId="{DEAC07AB-50A7-42C8-B897-1149E0C2E969}" srcOrd="1" destOrd="0" presId="urn:microsoft.com/office/officeart/2005/8/layout/hierarchy1"/>
    <dgm:cxn modelId="{CFB78B6B-FB78-4301-9729-ED6BD456F1F2}" type="presParOf" srcId="{DEAC07AB-50A7-42C8-B897-1149E0C2E969}" destId="{0AD98855-6CF0-4400-8F86-6773E51703B4}" srcOrd="0" destOrd="0" presId="urn:microsoft.com/office/officeart/2005/8/layout/hierarchy1"/>
    <dgm:cxn modelId="{A0D30784-928D-4C92-B3B3-2CC51C7A86FD}" type="presParOf" srcId="{0AD98855-6CF0-4400-8F86-6773E51703B4}" destId="{9C5764D1-E47B-4F6A-BA8D-AD6B965C4506}" srcOrd="0" destOrd="0" presId="urn:microsoft.com/office/officeart/2005/8/layout/hierarchy1"/>
    <dgm:cxn modelId="{37FF94A2-F4CD-4687-BD71-888DCCB805B5}" type="presParOf" srcId="{0AD98855-6CF0-4400-8F86-6773E51703B4}" destId="{FE819C88-F628-4066-BA21-B5C2FFD116E2}" srcOrd="1" destOrd="0" presId="urn:microsoft.com/office/officeart/2005/8/layout/hierarchy1"/>
    <dgm:cxn modelId="{76F471A6-63CC-4B1D-96A2-EDBD74C5956E}" type="presParOf" srcId="{DEAC07AB-50A7-42C8-B897-1149E0C2E969}" destId="{5755B68F-CC92-46D6-869A-63FED5C4C846}" srcOrd="1" destOrd="0" presId="urn:microsoft.com/office/officeart/2005/8/layout/hierarchy1"/>
    <dgm:cxn modelId="{00F59020-B00C-4984-BE9E-2F2F5CB10214}" type="presParOf" srcId="{C3676622-FCB2-4FE6-B0A6-FC8A6492E37D}" destId="{8EABA51E-56D5-4CFF-8309-FAA4B07C8A16}" srcOrd="2" destOrd="0" presId="urn:microsoft.com/office/officeart/2005/8/layout/hierarchy1"/>
    <dgm:cxn modelId="{5EE32ECD-350A-46CB-A9A0-26DF0E9D0547}" type="presParOf" srcId="{C3676622-FCB2-4FE6-B0A6-FC8A6492E37D}" destId="{B8CFC7CE-2EE9-4D9C-A5F1-F58BEA48E5E3}" srcOrd="3" destOrd="0" presId="urn:microsoft.com/office/officeart/2005/8/layout/hierarchy1"/>
    <dgm:cxn modelId="{9B4666D5-1AD0-4F50-9D74-EA78A9B46E1C}" type="presParOf" srcId="{B8CFC7CE-2EE9-4D9C-A5F1-F58BEA48E5E3}" destId="{88E594ED-59B1-43B0-8F5E-5F057C8E106B}" srcOrd="0" destOrd="0" presId="urn:microsoft.com/office/officeart/2005/8/layout/hierarchy1"/>
    <dgm:cxn modelId="{E168448E-FCA9-48B7-BA51-EE05ACAC3940}" type="presParOf" srcId="{88E594ED-59B1-43B0-8F5E-5F057C8E106B}" destId="{5A3CB5AF-9217-4CC1-8CED-3D42099D53EE}" srcOrd="0" destOrd="0" presId="urn:microsoft.com/office/officeart/2005/8/layout/hierarchy1"/>
    <dgm:cxn modelId="{8FF532F8-7C30-431B-9744-37739737D4DF}" type="presParOf" srcId="{88E594ED-59B1-43B0-8F5E-5F057C8E106B}" destId="{6DAB334A-EF19-4189-B7F6-3DD71201C2D8}" srcOrd="1" destOrd="0" presId="urn:microsoft.com/office/officeart/2005/8/layout/hierarchy1"/>
    <dgm:cxn modelId="{E4F560CB-EDD8-41D1-AA16-9B79ED3E5B9D}" type="presParOf" srcId="{B8CFC7CE-2EE9-4D9C-A5F1-F58BEA48E5E3}" destId="{A93B1A54-CA33-4339-8D1C-9E3AC9676AEC}" srcOrd="1" destOrd="0" presId="urn:microsoft.com/office/officeart/2005/8/layout/hierarchy1"/>
    <dgm:cxn modelId="{99269C53-F835-467A-8107-0170F9709339}" type="presParOf" srcId="{A93B1A54-CA33-4339-8D1C-9E3AC9676AEC}" destId="{83444B68-D2D8-4CFF-9911-1F7CE9414580}" srcOrd="0" destOrd="0" presId="urn:microsoft.com/office/officeart/2005/8/layout/hierarchy1"/>
    <dgm:cxn modelId="{6CD20BC7-2F5E-48BC-AD94-98CC00F9A028}" type="presParOf" srcId="{A93B1A54-CA33-4339-8D1C-9E3AC9676AEC}" destId="{87591D97-B2E6-4557-906F-43ADCC02AAD5}" srcOrd="1" destOrd="0" presId="urn:microsoft.com/office/officeart/2005/8/layout/hierarchy1"/>
    <dgm:cxn modelId="{B76ED8C5-A326-4B93-AE50-EAC57BF7455D}" type="presParOf" srcId="{87591D97-B2E6-4557-906F-43ADCC02AAD5}" destId="{BB298723-D19B-4458-84A7-60CA1941F6E5}" srcOrd="0" destOrd="0" presId="urn:microsoft.com/office/officeart/2005/8/layout/hierarchy1"/>
    <dgm:cxn modelId="{5AB12658-81D2-4935-8301-74DD243B332C}" type="presParOf" srcId="{BB298723-D19B-4458-84A7-60CA1941F6E5}" destId="{058B89F8-1FB9-4873-AF00-7910728A1D64}" srcOrd="0" destOrd="0" presId="urn:microsoft.com/office/officeart/2005/8/layout/hierarchy1"/>
    <dgm:cxn modelId="{107C7DCD-972F-4690-B169-EB8CB267540F}" type="presParOf" srcId="{BB298723-D19B-4458-84A7-60CA1941F6E5}" destId="{9A6193E0-82B1-4F9B-A948-0E11876EDCA3}" srcOrd="1" destOrd="0" presId="urn:microsoft.com/office/officeart/2005/8/layout/hierarchy1"/>
    <dgm:cxn modelId="{024C0987-C967-4085-9B06-027FB5CCFCB0}" type="presParOf" srcId="{87591D97-B2E6-4557-906F-43ADCC02AAD5}" destId="{54619A99-E155-42D7-B30E-E32D4C52C4C8}"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6DC9497-295F-4794-BE9B-CD6BD496F331}" type="doc">
      <dgm:prSet loTypeId="urn:microsoft.com/office/officeart/2005/8/layout/process4" loCatId="list" qsTypeId="urn:microsoft.com/office/officeart/2005/8/quickstyle/3d2" qsCatId="3D" csTypeId="urn:microsoft.com/office/officeart/2005/8/colors/accent6_2" csCatId="accent6" phldr="1"/>
      <dgm:spPr/>
      <dgm:t>
        <a:bodyPr/>
        <a:lstStyle/>
        <a:p>
          <a:endParaRPr lang="en-US"/>
        </a:p>
      </dgm:t>
    </dgm:pt>
    <dgm:pt modelId="{7BF8A7FE-E3D1-4296-95C9-28B34483D7E0}">
      <dgm:prSet phldrT="[Text]" custT="1"/>
      <dgm:spPr/>
      <dgm:t>
        <a:bodyPr/>
        <a:lstStyle/>
        <a:p>
          <a:r>
            <a:rPr lang="en-US" sz="2400" b="1" dirty="0" smtClean="0">
              <a:latin typeface="Times New Roman" pitchFamily="18" charset="0"/>
              <a:cs typeface="Times New Roman" pitchFamily="18" charset="0"/>
            </a:rPr>
            <a:t>Lymph</a:t>
          </a:r>
          <a:endParaRPr lang="en-US" sz="2400" b="1" dirty="0">
            <a:latin typeface="Times New Roman" pitchFamily="18" charset="0"/>
            <a:cs typeface="Times New Roman" pitchFamily="18" charset="0"/>
          </a:endParaRPr>
        </a:p>
      </dgm:t>
    </dgm:pt>
    <dgm:pt modelId="{1FBB525E-34C2-4378-9ECF-A1AE45EC8495}" type="parTrans" cxnId="{10FE63C5-C577-45A6-B528-C79BFBA2B073}">
      <dgm:prSet/>
      <dgm:spPr/>
      <dgm:t>
        <a:bodyPr/>
        <a:lstStyle/>
        <a:p>
          <a:endParaRPr lang="en-US" sz="2400" b="1">
            <a:latin typeface="Times New Roman" pitchFamily="18" charset="0"/>
            <a:cs typeface="Times New Roman" pitchFamily="18" charset="0"/>
          </a:endParaRPr>
        </a:p>
      </dgm:t>
    </dgm:pt>
    <dgm:pt modelId="{48344065-D7EB-49E0-96D3-8C8202C727BD}" type="sibTrans" cxnId="{10FE63C5-C577-45A6-B528-C79BFBA2B073}">
      <dgm:prSet/>
      <dgm:spPr/>
      <dgm:t>
        <a:bodyPr/>
        <a:lstStyle/>
        <a:p>
          <a:endParaRPr lang="en-US" sz="2400" b="1">
            <a:latin typeface="Times New Roman" pitchFamily="18" charset="0"/>
            <a:cs typeface="Times New Roman" pitchFamily="18" charset="0"/>
          </a:endParaRPr>
        </a:p>
      </dgm:t>
    </dgm:pt>
    <dgm:pt modelId="{6C11FB63-BCDE-4392-9B6C-D1DD283E8C2E}">
      <dgm:prSet phldrT="[Text]" custT="1"/>
      <dgm:spPr/>
      <dgm:t>
        <a:bodyPr/>
        <a:lstStyle/>
        <a:p>
          <a:r>
            <a:rPr lang="en-US" sz="2400" b="1" dirty="0" smtClean="0">
              <a:latin typeface="Times New Roman" pitchFamily="18" charset="0"/>
              <a:cs typeface="Times New Roman" pitchFamily="18" charset="0"/>
            </a:rPr>
            <a:t>thoracic duct</a:t>
          </a:r>
          <a:endParaRPr lang="en-US" sz="2400" b="1" dirty="0">
            <a:latin typeface="Times New Roman" pitchFamily="18" charset="0"/>
            <a:cs typeface="Times New Roman" pitchFamily="18" charset="0"/>
          </a:endParaRPr>
        </a:p>
      </dgm:t>
    </dgm:pt>
    <dgm:pt modelId="{9A1073D7-2914-4542-BD83-2D5988A7CCFE}" type="parTrans" cxnId="{2362FF5F-27ED-4F94-967C-1C54BBB0FBAE}">
      <dgm:prSet/>
      <dgm:spPr/>
      <dgm:t>
        <a:bodyPr/>
        <a:lstStyle/>
        <a:p>
          <a:endParaRPr lang="en-US" sz="2400" b="1">
            <a:latin typeface="Times New Roman" pitchFamily="18" charset="0"/>
            <a:cs typeface="Times New Roman" pitchFamily="18" charset="0"/>
          </a:endParaRPr>
        </a:p>
      </dgm:t>
    </dgm:pt>
    <dgm:pt modelId="{95DC1D2B-7505-495C-8F5B-E2F9520508AD}" type="sibTrans" cxnId="{2362FF5F-27ED-4F94-967C-1C54BBB0FBAE}">
      <dgm:prSet/>
      <dgm:spPr/>
      <dgm:t>
        <a:bodyPr/>
        <a:lstStyle/>
        <a:p>
          <a:endParaRPr lang="en-US" sz="2400" b="1">
            <a:latin typeface="Times New Roman" pitchFamily="18" charset="0"/>
            <a:cs typeface="Times New Roman" pitchFamily="18" charset="0"/>
          </a:endParaRPr>
        </a:p>
      </dgm:t>
    </dgm:pt>
    <dgm:pt modelId="{64411D29-E0DD-49D3-A6FD-E945A9E2EE98}">
      <dgm:prSet phldrT="[Text]" custT="1"/>
      <dgm:spPr/>
      <dgm:t>
        <a:bodyPr/>
        <a:lstStyle/>
        <a:p>
          <a:r>
            <a:rPr lang="en-US" sz="2400" b="1" dirty="0" smtClean="0">
              <a:latin typeface="Times New Roman" pitchFamily="18" charset="0"/>
              <a:cs typeface="Times New Roman" pitchFamily="18" charset="0"/>
            </a:rPr>
            <a:t>left </a:t>
          </a:r>
          <a:r>
            <a:rPr lang="en-US" sz="2400" b="1" dirty="0" err="1" smtClean="0">
              <a:latin typeface="Times New Roman" pitchFamily="18" charset="0"/>
              <a:cs typeface="Times New Roman" pitchFamily="18" charset="0"/>
            </a:rPr>
            <a:t>subclavian</a:t>
          </a:r>
          <a:r>
            <a:rPr lang="en-US" sz="2400" b="1" dirty="0" smtClean="0">
              <a:latin typeface="Times New Roman" pitchFamily="18" charset="0"/>
              <a:cs typeface="Times New Roman" pitchFamily="18" charset="0"/>
            </a:rPr>
            <a:t> veins</a:t>
          </a:r>
          <a:endParaRPr lang="en-US" sz="2400" b="1" dirty="0">
            <a:latin typeface="Times New Roman" pitchFamily="18" charset="0"/>
            <a:cs typeface="Times New Roman" pitchFamily="18" charset="0"/>
          </a:endParaRPr>
        </a:p>
      </dgm:t>
    </dgm:pt>
    <dgm:pt modelId="{04037FE3-9A18-45D9-9656-7405C803B135}" type="parTrans" cxnId="{159B1860-463F-4592-83C5-0B228075F32E}">
      <dgm:prSet/>
      <dgm:spPr/>
      <dgm:t>
        <a:bodyPr/>
        <a:lstStyle/>
        <a:p>
          <a:endParaRPr lang="en-US" sz="2400" b="1">
            <a:latin typeface="Times New Roman" pitchFamily="18" charset="0"/>
            <a:cs typeface="Times New Roman" pitchFamily="18" charset="0"/>
          </a:endParaRPr>
        </a:p>
      </dgm:t>
    </dgm:pt>
    <dgm:pt modelId="{303249A7-4DC6-4447-8599-5A86783D82FC}" type="sibTrans" cxnId="{159B1860-463F-4592-83C5-0B228075F32E}">
      <dgm:prSet/>
      <dgm:spPr/>
      <dgm:t>
        <a:bodyPr/>
        <a:lstStyle/>
        <a:p>
          <a:endParaRPr lang="en-US" sz="2400" b="1">
            <a:latin typeface="Times New Roman" pitchFamily="18" charset="0"/>
            <a:cs typeface="Times New Roman" pitchFamily="18" charset="0"/>
          </a:endParaRPr>
        </a:p>
      </dgm:t>
    </dgm:pt>
    <dgm:pt modelId="{8D63877C-B484-446F-917A-7B5F04A5FD14}">
      <dgm:prSet phldrT="[Text]" custT="1"/>
      <dgm:spPr/>
      <dgm:t>
        <a:bodyPr/>
        <a:lstStyle/>
        <a:p>
          <a:r>
            <a:rPr lang="en-US" sz="2400" b="1" dirty="0" smtClean="0">
              <a:latin typeface="Times New Roman" pitchFamily="18" charset="0"/>
              <a:cs typeface="Times New Roman" pitchFamily="18" charset="0"/>
            </a:rPr>
            <a:t>right </a:t>
          </a:r>
          <a:r>
            <a:rPr lang="en-US" sz="2400" b="1" dirty="0" err="1" smtClean="0">
              <a:latin typeface="Times New Roman" pitchFamily="18" charset="0"/>
              <a:cs typeface="Times New Roman" pitchFamily="18" charset="0"/>
            </a:rPr>
            <a:t>subclavian</a:t>
          </a:r>
          <a:r>
            <a:rPr lang="en-US" sz="2400" b="1" dirty="0" smtClean="0">
              <a:latin typeface="Times New Roman" pitchFamily="18" charset="0"/>
              <a:cs typeface="Times New Roman" pitchFamily="18" charset="0"/>
            </a:rPr>
            <a:t> veins</a:t>
          </a:r>
          <a:endParaRPr lang="en-US" sz="2400" b="1" dirty="0">
            <a:latin typeface="Times New Roman" pitchFamily="18" charset="0"/>
            <a:cs typeface="Times New Roman" pitchFamily="18" charset="0"/>
          </a:endParaRPr>
        </a:p>
      </dgm:t>
    </dgm:pt>
    <dgm:pt modelId="{15FCA395-1EC0-4750-99E8-020D271DF48B}" type="parTrans" cxnId="{945FDEE7-EAD6-454D-8051-ACBEA661959B}">
      <dgm:prSet/>
      <dgm:spPr/>
      <dgm:t>
        <a:bodyPr/>
        <a:lstStyle/>
        <a:p>
          <a:endParaRPr lang="en-US" sz="2400" b="1">
            <a:latin typeface="Times New Roman" pitchFamily="18" charset="0"/>
            <a:cs typeface="Times New Roman" pitchFamily="18" charset="0"/>
          </a:endParaRPr>
        </a:p>
      </dgm:t>
    </dgm:pt>
    <dgm:pt modelId="{8FCFFF90-0ADA-4556-8E45-052622DE0231}" type="sibTrans" cxnId="{945FDEE7-EAD6-454D-8051-ACBEA661959B}">
      <dgm:prSet/>
      <dgm:spPr/>
      <dgm:t>
        <a:bodyPr/>
        <a:lstStyle/>
        <a:p>
          <a:endParaRPr lang="en-US" sz="2400" b="1">
            <a:latin typeface="Times New Roman" pitchFamily="18" charset="0"/>
            <a:cs typeface="Times New Roman" pitchFamily="18" charset="0"/>
          </a:endParaRPr>
        </a:p>
      </dgm:t>
    </dgm:pt>
    <dgm:pt modelId="{65DA9F0D-2800-4675-9066-1BBB4A922755}">
      <dgm:prSet phldrT="[Text]" custT="1"/>
      <dgm:spPr/>
      <dgm:t>
        <a:bodyPr/>
        <a:lstStyle/>
        <a:p>
          <a:r>
            <a:rPr lang="en-US" sz="2400" b="1" dirty="0" smtClean="0">
              <a:latin typeface="Times New Roman" pitchFamily="18" charset="0"/>
              <a:cs typeface="Times New Roman" pitchFamily="18" charset="0"/>
            </a:rPr>
            <a:t>the right lymphatic duct</a:t>
          </a:r>
          <a:endParaRPr lang="en-US" sz="2400" b="1" dirty="0">
            <a:latin typeface="Times New Roman" pitchFamily="18" charset="0"/>
            <a:cs typeface="Times New Roman" pitchFamily="18" charset="0"/>
          </a:endParaRPr>
        </a:p>
      </dgm:t>
    </dgm:pt>
    <dgm:pt modelId="{19AF7C41-BED0-47F9-9CAE-AE911A22226D}" type="sibTrans" cxnId="{30EFCBB7-D3A5-4EAA-AF15-1A24D51F07F4}">
      <dgm:prSet/>
      <dgm:spPr/>
      <dgm:t>
        <a:bodyPr/>
        <a:lstStyle/>
        <a:p>
          <a:endParaRPr lang="en-US" sz="2400" b="1">
            <a:latin typeface="Times New Roman" pitchFamily="18" charset="0"/>
            <a:cs typeface="Times New Roman" pitchFamily="18" charset="0"/>
          </a:endParaRPr>
        </a:p>
      </dgm:t>
    </dgm:pt>
    <dgm:pt modelId="{16CB8E3B-E5F1-402C-9AC9-CE85F6E0530C}" type="parTrans" cxnId="{30EFCBB7-D3A5-4EAA-AF15-1A24D51F07F4}">
      <dgm:prSet/>
      <dgm:spPr/>
      <dgm:t>
        <a:bodyPr/>
        <a:lstStyle/>
        <a:p>
          <a:endParaRPr lang="en-US" sz="2400" b="1">
            <a:latin typeface="Times New Roman" pitchFamily="18" charset="0"/>
            <a:cs typeface="Times New Roman" pitchFamily="18" charset="0"/>
          </a:endParaRPr>
        </a:p>
      </dgm:t>
    </dgm:pt>
    <dgm:pt modelId="{F6F0E7A3-6708-4D41-90DC-B08983DE58C3}">
      <dgm:prSet phldrT="[Text]" custT="1"/>
      <dgm:spPr/>
      <dgm:t>
        <a:bodyPr/>
        <a:lstStyle/>
        <a:p>
          <a:r>
            <a:rPr lang="en-US" sz="2400" b="1" dirty="0" smtClean="0">
              <a:latin typeface="Times New Roman" pitchFamily="18" charset="0"/>
              <a:cs typeface="Times New Roman" pitchFamily="18" charset="0"/>
            </a:rPr>
            <a:t>lymph ducts </a:t>
          </a:r>
          <a:endParaRPr lang="en-US" sz="2400" b="1" dirty="0">
            <a:latin typeface="Times New Roman" pitchFamily="18" charset="0"/>
            <a:cs typeface="Times New Roman" pitchFamily="18" charset="0"/>
          </a:endParaRPr>
        </a:p>
      </dgm:t>
    </dgm:pt>
    <dgm:pt modelId="{8CD8AE32-133F-4A19-9C97-6835BFF8A85A}" type="sibTrans" cxnId="{79165B84-2073-4D27-83E4-3DDAC24BFB29}">
      <dgm:prSet/>
      <dgm:spPr/>
      <dgm:t>
        <a:bodyPr/>
        <a:lstStyle/>
        <a:p>
          <a:endParaRPr lang="en-US" sz="2400" b="1">
            <a:latin typeface="Times New Roman" pitchFamily="18" charset="0"/>
            <a:cs typeface="Times New Roman" pitchFamily="18" charset="0"/>
          </a:endParaRPr>
        </a:p>
      </dgm:t>
    </dgm:pt>
    <dgm:pt modelId="{195D67C0-90E5-4CDD-8815-B857AC179CD7}" type="parTrans" cxnId="{79165B84-2073-4D27-83E4-3DDAC24BFB29}">
      <dgm:prSet/>
      <dgm:spPr/>
      <dgm:t>
        <a:bodyPr/>
        <a:lstStyle/>
        <a:p>
          <a:endParaRPr lang="en-US" sz="2400" b="1">
            <a:latin typeface="Times New Roman" pitchFamily="18" charset="0"/>
            <a:cs typeface="Times New Roman" pitchFamily="18" charset="0"/>
          </a:endParaRPr>
        </a:p>
      </dgm:t>
    </dgm:pt>
    <dgm:pt modelId="{420CD0EA-D329-4B80-93C4-EB8437938C6B}">
      <dgm:prSet phldrT="[Text]" custT="1"/>
      <dgm:spPr/>
      <dgm:t>
        <a:bodyPr/>
        <a:lstStyle/>
        <a:p>
          <a:r>
            <a:rPr lang="en-US" sz="2400" b="1" dirty="0" smtClean="0">
              <a:latin typeface="Times New Roman" pitchFamily="18" charset="0"/>
              <a:cs typeface="Times New Roman" pitchFamily="18" charset="0"/>
            </a:rPr>
            <a:t>lymphatic capillaries </a:t>
          </a:r>
          <a:endParaRPr lang="en-US" sz="2400" b="1" dirty="0">
            <a:latin typeface="Times New Roman" pitchFamily="18" charset="0"/>
            <a:cs typeface="Times New Roman" pitchFamily="18" charset="0"/>
          </a:endParaRPr>
        </a:p>
      </dgm:t>
    </dgm:pt>
    <dgm:pt modelId="{239D90E7-7E1F-49BD-A684-7A3362390E68}" type="parTrans" cxnId="{A3669B69-C681-4A06-9430-E5D9553D7DA3}">
      <dgm:prSet/>
      <dgm:spPr/>
      <dgm:t>
        <a:bodyPr/>
        <a:lstStyle/>
        <a:p>
          <a:endParaRPr lang="en-US" sz="2400" b="1">
            <a:latin typeface="Times New Roman" pitchFamily="18" charset="0"/>
            <a:cs typeface="Times New Roman" pitchFamily="18" charset="0"/>
          </a:endParaRPr>
        </a:p>
      </dgm:t>
    </dgm:pt>
    <dgm:pt modelId="{94AC08C1-9F10-4E04-B026-EC4B9DA60EA9}" type="sibTrans" cxnId="{A3669B69-C681-4A06-9430-E5D9553D7DA3}">
      <dgm:prSet/>
      <dgm:spPr/>
      <dgm:t>
        <a:bodyPr/>
        <a:lstStyle/>
        <a:p>
          <a:endParaRPr lang="en-US" sz="2400" b="1">
            <a:latin typeface="Times New Roman" pitchFamily="18" charset="0"/>
            <a:cs typeface="Times New Roman" pitchFamily="18" charset="0"/>
          </a:endParaRPr>
        </a:p>
      </dgm:t>
    </dgm:pt>
    <dgm:pt modelId="{2DA835FA-092C-4DBC-A577-17A43C88AC4B}">
      <dgm:prSet phldrT="[Text]" custT="1"/>
      <dgm:spPr/>
      <dgm:t>
        <a:bodyPr/>
        <a:lstStyle/>
        <a:p>
          <a:r>
            <a:rPr lang="en-US" sz="2400" b="1" dirty="0" smtClean="0">
              <a:latin typeface="Times New Roman" pitchFamily="18" charset="0"/>
              <a:cs typeface="Times New Roman" pitchFamily="18" charset="0"/>
            </a:rPr>
            <a:t>Veins</a:t>
          </a:r>
          <a:endParaRPr lang="en-US" sz="2400" b="1" dirty="0">
            <a:latin typeface="Times New Roman" pitchFamily="18" charset="0"/>
            <a:cs typeface="Times New Roman" pitchFamily="18" charset="0"/>
          </a:endParaRPr>
        </a:p>
      </dgm:t>
    </dgm:pt>
    <dgm:pt modelId="{EE7768A3-F3BC-479A-A6C7-EA5ABB99360D}" type="sibTrans" cxnId="{924135E0-FFE2-43FE-8DE5-5C7A54899B1D}">
      <dgm:prSet/>
      <dgm:spPr/>
      <dgm:t>
        <a:bodyPr/>
        <a:lstStyle/>
        <a:p>
          <a:endParaRPr lang="en-US" sz="2400" b="1">
            <a:latin typeface="Times New Roman" pitchFamily="18" charset="0"/>
            <a:cs typeface="Times New Roman" pitchFamily="18" charset="0"/>
          </a:endParaRPr>
        </a:p>
      </dgm:t>
    </dgm:pt>
    <dgm:pt modelId="{1FA79679-66CE-4CB6-9257-77D0849563E9}" type="parTrans" cxnId="{924135E0-FFE2-43FE-8DE5-5C7A54899B1D}">
      <dgm:prSet/>
      <dgm:spPr/>
      <dgm:t>
        <a:bodyPr/>
        <a:lstStyle/>
        <a:p>
          <a:endParaRPr lang="en-US" sz="2400" b="1">
            <a:latin typeface="Times New Roman" pitchFamily="18" charset="0"/>
            <a:cs typeface="Times New Roman" pitchFamily="18" charset="0"/>
          </a:endParaRPr>
        </a:p>
      </dgm:t>
    </dgm:pt>
    <dgm:pt modelId="{C246EC11-9F45-4293-B61B-51565446A7D8}" type="pres">
      <dgm:prSet presAssocID="{C6DC9497-295F-4794-BE9B-CD6BD496F331}" presName="Name0" presStyleCnt="0">
        <dgm:presLayoutVars>
          <dgm:dir/>
          <dgm:animLvl val="lvl"/>
          <dgm:resizeHandles val="exact"/>
        </dgm:presLayoutVars>
      </dgm:prSet>
      <dgm:spPr/>
      <dgm:t>
        <a:bodyPr/>
        <a:lstStyle/>
        <a:p>
          <a:endParaRPr lang="en-US"/>
        </a:p>
      </dgm:t>
    </dgm:pt>
    <dgm:pt modelId="{1915AEFB-574E-4951-B285-2EE17D697019}" type="pres">
      <dgm:prSet presAssocID="{2DA835FA-092C-4DBC-A577-17A43C88AC4B}" presName="boxAndChildren" presStyleCnt="0"/>
      <dgm:spPr/>
    </dgm:pt>
    <dgm:pt modelId="{891646F8-CB47-45AB-A856-21C125789F89}" type="pres">
      <dgm:prSet presAssocID="{2DA835FA-092C-4DBC-A577-17A43C88AC4B}" presName="parentTextBox" presStyleLbl="node1" presStyleIdx="0" presStyleCnt="4"/>
      <dgm:spPr/>
      <dgm:t>
        <a:bodyPr/>
        <a:lstStyle/>
        <a:p>
          <a:endParaRPr lang="en-US"/>
        </a:p>
      </dgm:t>
    </dgm:pt>
    <dgm:pt modelId="{8A385E11-6E54-4CBD-B547-C9C555A96232}" type="pres">
      <dgm:prSet presAssocID="{2DA835FA-092C-4DBC-A577-17A43C88AC4B}" presName="entireBox" presStyleLbl="node1" presStyleIdx="0" presStyleCnt="4"/>
      <dgm:spPr/>
      <dgm:t>
        <a:bodyPr/>
        <a:lstStyle/>
        <a:p>
          <a:endParaRPr lang="en-US"/>
        </a:p>
      </dgm:t>
    </dgm:pt>
    <dgm:pt modelId="{ADF56DA5-64EC-49F2-9830-1696B50E56B3}" type="pres">
      <dgm:prSet presAssocID="{2DA835FA-092C-4DBC-A577-17A43C88AC4B}" presName="descendantBox" presStyleCnt="0"/>
      <dgm:spPr/>
    </dgm:pt>
    <dgm:pt modelId="{081F82A4-3A80-46F3-99B5-D6C1D1DEFDA2}" type="pres">
      <dgm:prSet presAssocID="{64411D29-E0DD-49D3-A6FD-E945A9E2EE98}" presName="childTextBox" presStyleLbl="fgAccFollowNode1" presStyleIdx="0" presStyleCnt="4">
        <dgm:presLayoutVars>
          <dgm:bulletEnabled val="1"/>
        </dgm:presLayoutVars>
      </dgm:prSet>
      <dgm:spPr/>
      <dgm:t>
        <a:bodyPr/>
        <a:lstStyle/>
        <a:p>
          <a:endParaRPr lang="en-US"/>
        </a:p>
      </dgm:t>
    </dgm:pt>
    <dgm:pt modelId="{CCFD3B59-6E54-4DC0-8B44-7E0666A05B2B}" type="pres">
      <dgm:prSet presAssocID="{8D63877C-B484-446F-917A-7B5F04A5FD14}" presName="childTextBox" presStyleLbl="fgAccFollowNode1" presStyleIdx="1" presStyleCnt="4">
        <dgm:presLayoutVars>
          <dgm:bulletEnabled val="1"/>
        </dgm:presLayoutVars>
      </dgm:prSet>
      <dgm:spPr/>
      <dgm:t>
        <a:bodyPr/>
        <a:lstStyle/>
        <a:p>
          <a:endParaRPr lang="en-US"/>
        </a:p>
      </dgm:t>
    </dgm:pt>
    <dgm:pt modelId="{A881CF85-A0B0-41D5-93D2-D072B5026740}" type="pres">
      <dgm:prSet presAssocID="{8CD8AE32-133F-4A19-9C97-6835BFF8A85A}" presName="sp" presStyleCnt="0"/>
      <dgm:spPr/>
    </dgm:pt>
    <dgm:pt modelId="{9E8A05CE-C0C1-496E-A696-BF7F0FD5A2E6}" type="pres">
      <dgm:prSet presAssocID="{F6F0E7A3-6708-4D41-90DC-B08983DE58C3}" presName="arrowAndChildren" presStyleCnt="0"/>
      <dgm:spPr/>
    </dgm:pt>
    <dgm:pt modelId="{95C5B568-AE6D-46DE-B4C8-ADD9F9131DFF}" type="pres">
      <dgm:prSet presAssocID="{F6F0E7A3-6708-4D41-90DC-B08983DE58C3}" presName="parentTextArrow" presStyleLbl="node1" presStyleIdx="0" presStyleCnt="4"/>
      <dgm:spPr/>
      <dgm:t>
        <a:bodyPr/>
        <a:lstStyle/>
        <a:p>
          <a:endParaRPr lang="en-US"/>
        </a:p>
      </dgm:t>
    </dgm:pt>
    <dgm:pt modelId="{FDAE8AA6-7958-4BC1-8AFE-B267DEEF3B91}" type="pres">
      <dgm:prSet presAssocID="{F6F0E7A3-6708-4D41-90DC-B08983DE58C3}" presName="arrow" presStyleLbl="node1" presStyleIdx="1" presStyleCnt="4"/>
      <dgm:spPr/>
      <dgm:t>
        <a:bodyPr/>
        <a:lstStyle/>
        <a:p>
          <a:endParaRPr lang="en-US"/>
        </a:p>
      </dgm:t>
    </dgm:pt>
    <dgm:pt modelId="{DB168FA6-3820-44E3-8EAA-A74394A6B1A2}" type="pres">
      <dgm:prSet presAssocID="{F6F0E7A3-6708-4D41-90DC-B08983DE58C3}" presName="descendantArrow" presStyleCnt="0"/>
      <dgm:spPr/>
    </dgm:pt>
    <dgm:pt modelId="{FFC75FF1-B03D-4153-B184-7594E8292A5E}" type="pres">
      <dgm:prSet presAssocID="{6C11FB63-BCDE-4392-9B6C-D1DD283E8C2E}" presName="childTextArrow" presStyleLbl="fgAccFollowNode1" presStyleIdx="2" presStyleCnt="4">
        <dgm:presLayoutVars>
          <dgm:bulletEnabled val="1"/>
        </dgm:presLayoutVars>
      </dgm:prSet>
      <dgm:spPr/>
      <dgm:t>
        <a:bodyPr/>
        <a:lstStyle/>
        <a:p>
          <a:endParaRPr lang="en-US"/>
        </a:p>
      </dgm:t>
    </dgm:pt>
    <dgm:pt modelId="{6DBBF1E2-59BB-48C8-89FD-2D04F1C6F292}" type="pres">
      <dgm:prSet presAssocID="{65DA9F0D-2800-4675-9066-1BBB4A922755}" presName="childTextArrow" presStyleLbl="fgAccFollowNode1" presStyleIdx="3" presStyleCnt="4">
        <dgm:presLayoutVars>
          <dgm:bulletEnabled val="1"/>
        </dgm:presLayoutVars>
      </dgm:prSet>
      <dgm:spPr/>
      <dgm:t>
        <a:bodyPr/>
        <a:lstStyle/>
        <a:p>
          <a:endParaRPr lang="en-US"/>
        </a:p>
      </dgm:t>
    </dgm:pt>
    <dgm:pt modelId="{F36E8C0B-27F3-4DF0-87B8-414C172F6EB6}" type="pres">
      <dgm:prSet presAssocID="{94AC08C1-9F10-4E04-B026-EC4B9DA60EA9}" presName="sp" presStyleCnt="0"/>
      <dgm:spPr/>
    </dgm:pt>
    <dgm:pt modelId="{A1B94C76-2CB2-41A2-AA48-552BBA3FCBC3}" type="pres">
      <dgm:prSet presAssocID="{420CD0EA-D329-4B80-93C4-EB8437938C6B}" presName="arrowAndChildren" presStyleCnt="0"/>
      <dgm:spPr/>
    </dgm:pt>
    <dgm:pt modelId="{B4BB2C3E-50A3-4326-8436-387184EBE5E2}" type="pres">
      <dgm:prSet presAssocID="{420CD0EA-D329-4B80-93C4-EB8437938C6B}" presName="parentTextArrow" presStyleLbl="node1" presStyleIdx="2" presStyleCnt="4"/>
      <dgm:spPr/>
      <dgm:t>
        <a:bodyPr/>
        <a:lstStyle/>
        <a:p>
          <a:endParaRPr lang="en-US"/>
        </a:p>
      </dgm:t>
    </dgm:pt>
    <dgm:pt modelId="{45E368CA-D4FC-486E-AED3-64DFC7F59E8C}" type="pres">
      <dgm:prSet presAssocID="{48344065-D7EB-49E0-96D3-8C8202C727BD}" presName="sp" presStyleCnt="0"/>
      <dgm:spPr/>
    </dgm:pt>
    <dgm:pt modelId="{99B24964-BB9F-49B8-AD5F-E2E9F0309343}" type="pres">
      <dgm:prSet presAssocID="{7BF8A7FE-E3D1-4296-95C9-28B34483D7E0}" presName="arrowAndChildren" presStyleCnt="0"/>
      <dgm:spPr/>
    </dgm:pt>
    <dgm:pt modelId="{336327BF-1E5B-4267-A40C-5E0FD855AED6}" type="pres">
      <dgm:prSet presAssocID="{7BF8A7FE-E3D1-4296-95C9-28B34483D7E0}" presName="parentTextArrow" presStyleLbl="node1" presStyleIdx="3" presStyleCnt="4"/>
      <dgm:spPr/>
      <dgm:t>
        <a:bodyPr/>
        <a:lstStyle/>
        <a:p>
          <a:endParaRPr lang="en-US"/>
        </a:p>
      </dgm:t>
    </dgm:pt>
  </dgm:ptLst>
  <dgm:cxnLst>
    <dgm:cxn modelId="{58273DEA-877E-4198-ADC6-94025F61153A}" type="presOf" srcId="{F6F0E7A3-6708-4D41-90DC-B08983DE58C3}" destId="{FDAE8AA6-7958-4BC1-8AFE-B267DEEF3B91}" srcOrd="1" destOrd="0" presId="urn:microsoft.com/office/officeart/2005/8/layout/process4"/>
    <dgm:cxn modelId="{2362FF5F-27ED-4F94-967C-1C54BBB0FBAE}" srcId="{F6F0E7A3-6708-4D41-90DC-B08983DE58C3}" destId="{6C11FB63-BCDE-4392-9B6C-D1DD283E8C2E}" srcOrd="0" destOrd="0" parTransId="{9A1073D7-2914-4542-BD83-2D5988A7CCFE}" sibTransId="{95DC1D2B-7505-495C-8F5B-E2F9520508AD}"/>
    <dgm:cxn modelId="{945FDEE7-EAD6-454D-8051-ACBEA661959B}" srcId="{2DA835FA-092C-4DBC-A577-17A43C88AC4B}" destId="{8D63877C-B484-446F-917A-7B5F04A5FD14}" srcOrd="1" destOrd="0" parTransId="{15FCA395-1EC0-4750-99E8-020D271DF48B}" sibTransId="{8FCFFF90-0ADA-4556-8E45-052622DE0231}"/>
    <dgm:cxn modelId="{48070FB7-1C68-4364-A539-D080A5464250}" type="presOf" srcId="{2DA835FA-092C-4DBC-A577-17A43C88AC4B}" destId="{891646F8-CB47-45AB-A856-21C125789F89}" srcOrd="0" destOrd="0" presId="urn:microsoft.com/office/officeart/2005/8/layout/process4"/>
    <dgm:cxn modelId="{79165B84-2073-4D27-83E4-3DDAC24BFB29}" srcId="{C6DC9497-295F-4794-BE9B-CD6BD496F331}" destId="{F6F0E7A3-6708-4D41-90DC-B08983DE58C3}" srcOrd="2" destOrd="0" parTransId="{195D67C0-90E5-4CDD-8815-B857AC179CD7}" sibTransId="{8CD8AE32-133F-4A19-9C97-6835BFF8A85A}"/>
    <dgm:cxn modelId="{88A0C833-0CBD-45B9-9040-1E65B72686E4}" type="presOf" srcId="{F6F0E7A3-6708-4D41-90DC-B08983DE58C3}" destId="{95C5B568-AE6D-46DE-B4C8-ADD9F9131DFF}" srcOrd="0" destOrd="0" presId="urn:microsoft.com/office/officeart/2005/8/layout/process4"/>
    <dgm:cxn modelId="{159B1860-463F-4592-83C5-0B228075F32E}" srcId="{2DA835FA-092C-4DBC-A577-17A43C88AC4B}" destId="{64411D29-E0DD-49D3-A6FD-E945A9E2EE98}" srcOrd="0" destOrd="0" parTransId="{04037FE3-9A18-45D9-9656-7405C803B135}" sibTransId="{303249A7-4DC6-4447-8599-5A86783D82FC}"/>
    <dgm:cxn modelId="{D564E191-198C-41AD-B345-C89E0C5C85AE}" type="presOf" srcId="{420CD0EA-D329-4B80-93C4-EB8437938C6B}" destId="{B4BB2C3E-50A3-4326-8436-387184EBE5E2}" srcOrd="0" destOrd="0" presId="urn:microsoft.com/office/officeart/2005/8/layout/process4"/>
    <dgm:cxn modelId="{27FE204F-32E0-443D-B819-C66409B45555}" type="presOf" srcId="{65DA9F0D-2800-4675-9066-1BBB4A922755}" destId="{6DBBF1E2-59BB-48C8-89FD-2D04F1C6F292}" srcOrd="0" destOrd="0" presId="urn:microsoft.com/office/officeart/2005/8/layout/process4"/>
    <dgm:cxn modelId="{B5D8EBEB-8375-4456-BD8A-539DF1B25390}" type="presOf" srcId="{6C11FB63-BCDE-4392-9B6C-D1DD283E8C2E}" destId="{FFC75FF1-B03D-4153-B184-7594E8292A5E}" srcOrd="0" destOrd="0" presId="urn:microsoft.com/office/officeart/2005/8/layout/process4"/>
    <dgm:cxn modelId="{268A8CA5-BBDC-42B3-9CB6-5B1F408F109C}" type="presOf" srcId="{8D63877C-B484-446F-917A-7B5F04A5FD14}" destId="{CCFD3B59-6E54-4DC0-8B44-7E0666A05B2B}" srcOrd="0" destOrd="0" presId="urn:microsoft.com/office/officeart/2005/8/layout/process4"/>
    <dgm:cxn modelId="{30EFCBB7-D3A5-4EAA-AF15-1A24D51F07F4}" srcId="{F6F0E7A3-6708-4D41-90DC-B08983DE58C3}" destId="{65DA9F0D-2800-4675-9066-1BBB4A922755}" srcOrd="1" destOrd="0" parTransId="{16CB8E3B-E5F1-402C-9AC9-CE85F6E0530C}" sibTransId="{19AF7C41-BED0-47F9-9CAE-AE911A22226D}"/>
    <dgm:cxn modelId="{A42021BA-7AE3-4939-931F-E914CE4FAE0C}" type="presOf" srcId="{C6DC9497-295F-4794-BE9B-CD6BD496F331}" destId="{C246EC11-9F45-4293-B61B-51565446A7D8}" srcOrd="0" destOrd="0" presId="urn:microsoft.com/office/officeart/2005/8/layout/process4"/>
    <dgm:cxn modelId="{DB974F97-151D-4461-867E-D33936E4534E}" type="presOf" srcId="{64411D29-E0DD-49D3-A6FD-E945A9E2EE98}" destId="{081F82A4-3A80-46F3-99B5-D6C1D1DEFDA2}" srcOrd="0" destOrd="0" presId="urn:microsoft.com/office/officeart/2005/8/layout/process4"/>
    <dgm:cxn modelId="{10FE63C5-C577-45A6-B528-C79BFBA2B073}" srcId="{C6DC9497-295F-4794-BE9B-CD6BD496F331}" destId="{7BF8A7FE-E3D1-4296-95C9-28B34483D7E0}" srcOrd="0" destOrd="0" parTransId="{1FBB525E-34C2-4378-9ECF-A1AE45EC8495}" sibTransId="{48344065-D7EB-49E0-96D3-8C8202C727BD}"/>
    <dgm:cxn modelId="{A3669B69-C681-4A06-9430-E5D9553D7DA3}" srcId="{C6DC9497-295F-4794-BE9B-CD6BD496F331}" destId="{420CD0EA-D329-4B80-93C4-EB8437938C6B}" srcOrd="1" destOrd="0" parTransId="{239D90E7-7E1F-49BD-A684-7A3362390E68}" sibTransId="{94AC08C1-9F10-4E04-B026-EC4B9DA60EA9}"/>
    <dgm:cxn modelId="{DB10DB25-1673-494E-8CBF-CF4CDC07CD19}" type="presOf" srcId="{2DA835FA-092C-4DBC-A577-17A43C88AC4B}" destId="{8A385E11-6E54-4CBD-B547-C9C555A96232}" srcOrd="1" destOrd="0" presId="urn:microsoft.com/office/officeart/2005/8/layout/process4"/>
    <dgm:cxn modelId="{82B0E887-5FA4-424F-B414-8518AA95D23B}" type="presOf" srcId="{7BF8A7FE-E3D1-4296-95C9-28B34483D7E0}" destId="{336327BF-1E5B-4267-A40C-5E0FD855AED6}" srcOrd="0" destOrd="0" presId="urn:microsoft.com/office/officeart/2005/8/layout/process4"/>
    <dgm:cxn modelId="{924135E0-FFE2-43FE-8DE5-5C7A54899B1D}" srcId="{C6DC9497-295F-4794-BE9B-CD6BD496F331}" destId="{2DA835FA-092C-4DBC-A577-17A43C88AC4B}" srcOrd="3" destOrd="0" parTransId="{1FA79679-66CE-4CB6-9257-77D0849563E9}" sibTransId="{EE7768A3-F3BC-479A-A6C7-EA5ABB99360D}"/>
    <dgm:cxn modelId="{4A8D5623-8CB1-4101-B44E-2E38F69BAC3D}" type="presParOf" srcId="{C246EC11-9F45-4293-B61B-51565446A7D8}" destId="{1915AEFB-574E-4951-B285-2EE17D697019}" srcOrd="0" destOrd="0" presId="urn:microsoft.com/office/officeart/2005/8/layout/process4"/>
    <dgm:cxn modelId="{EC372DF8-25F3-4E8C-80D0-148100513C6E}" type="presParOf" srcId="{1915AEFB-574E-4951-B285-2EE17D697019}" destId="{891646F8-CB47-45AB-A856-21C125789F89}" srcOrd="0" destOrd="0" presId="urn:microsoft.com/office/officeart/2005/8/layout/process4"/>
    <dgm:cxn modelId="{75CFBCF7-B2A4-471F-81C3-C085AD8332FB}" type="presParOf" srcId="{1915AEFB-574E-4951-B285-2EE17D697019}" destId="{8A385E11-6E54-4CBD-B547-C9C555A96232}" srcOrd="1" destOrd="0" presId="urn:microsoft.com/office/officeart/2005/8/layout/process4"/>
    <dgm:cxn modelId="{5C428F9C-10F4-4763-BF53-ED051EF021F8}" type="presParOf" srcId="{1915AEFB-574E-4951-B285-2EE17D697019}" destId="{ADF56DA5-64EC-49F2-9830-1696B50E56B3}" srcOrd="2" destOrd="0" presId="urn:microsoft.com/office/officeart/2005/8/layout/process4"/>
    <dgm:cxn modelId="{87F68DAB-777D-4547-8883-11A63D3FD15F}" type="presParOf" srcId="{ADF56DA5-64EC-49F2-9830-1696B50E56B3}" destId="{081F82A4-3A80-46F3-99B5-D6C1D1DEFDA2}" srcOrd="0" destOrd="0" presId="urn:microsoft.com/office/officeart/2005/8/layout/process4"/>
    <dgm:cxn modelId="{7EDE98D4-3884-42E5-89CE-B3290862499B}" type="presParOf" srcId="{ADF56DA5-64EC-49F2-9830-1696B50E56B3}" destId="{CCFD3B59-6E54-4DC0-8B44-7E0666A05B2B}" srcOrd="1" destOrd="0" presId="urn:microsoft.com/office/officeart/2005/8/layout/process4"/>
    <dgm:cxn modelId="{27B07F80-4727-4CB8-856F-345E6B50B205}" type="presParOf" srcId="{C246EC11-9F45-4293-B61B-51565446A7D8}" destId="{A881CF85-A0B0-41D5-93D2-D072B5026740}" srcOrd="1" destOrd="0" presId="urn:microsoft.com/office/officeart/2005/8/layout/process4"/>
    <dgm:cxn modelId="{11894E45-65C8-4406-A4A3-366D6C37E130}" type="presParOf" srcId="{C246EC11-9F45-4293-B61B-51565446A7D8}" destId="{9E8A05CE-C0C1-496E-A696-BF7F0FD5A2E6}" srcOrd="2" destOrd="0" presId="urn:microsoft.com/office/officeart/2005/8/layout/process4"/>
    <dgm:cxn modelId="{F2887DD2-2D7C-47A2-8635-8EEC518FE96B}" type="presParOf" srcId="{9E8A05CE-C0C1-496E-A696-BF7F0FD5A2E6}" destId="{95C5B568-AE6D-46DE-B4C8-ADD9F9131DFF}" srcOrd="0" destOrd="0" presId="urn:microsoft.com/office/officeart/2005/8/layout/process4"/>
    <dgm:cxn modelId="{A3E5DDCA-CE68-4DDA-8E11-C456FDC00F96}" type="presParOf" srcId="{9E8A05CE-C0C1-496E-A696-BF7F0FD5A2E6}" destId="{FDAE8AA6-7958-4BC1-8AFE-B267DEEF3B91}" srcOrd="1" destOrd="0" presId="urn:microsoft.com/office/officeart/2005/8/layout/process4"/>
    <dgm:cxn modelId="{7C4E24CD-1DB7-42D3-8BE3-3C4DCC0A6029}" type="presParOf" srcId="{9E8A05CE-C0C1-496E-A696-BF7F0FD5A2E6}" destId="{DB168FA6-3820-44E3-8EAA-A74394A6B1A2}" srcOrd="2" destOrd="0" presId="urn:microsoft.com/office/officeart/2005/8/layout/process4"/>
    <dgm:cxn modelId="{18DEB4A8-2456-422E-906F-AF38648987A3}" type="presParOf" srcId="{DB168FA6-3820-44E3-8EAA-A74394A6B1A2}" destId="{FFC75FF1-B03D-4153-B184-7594E8292A5E}" srcOrd="0" destOrd="0" presId="urn:microsoft.com/office/officeart/2005/8/layout/process4"/>
    <dgm:cxn modelId="{8143C796-0730-47B2-9A7F-3ECC99598498}" type="presParOf" srcId="{DB168FA6-3820-44E3-8EAA-A74394A6B1A2}" destId="{6DBBF1E2-59BB-48C8-89FD-2D04F1C6F292}" srcOrd="1" destOrd="0" presId="urn:microsoft.com/office/officeart/2005/8/layout/process4"/>
    <dgm:cxn modelId="{13823017-EE98-40E6-BF80-97076E240CD0}" type="presParOf" srcId="{C246EC11-9F45-4293-B61B-51565446A7D8}" destId="{F36E8C0B-27F3-4DF0-87B8-414C172F6EB6}" srcOrd="3" destOrd="0" presId="urn:microsoft.com/office/officeart/2005/8/layout/process4"/>
    <dgm:cxn modelId="{BDF65640-C777-4791-B68F-BA3C59047DF6}" type="presParOf" srcId="{C246EC11-9F45-4293-B61B-51565446A7D8}" destId="{A1B94C76-2CB2-41A2-AA48-552BBA3FCBC3}" srcOrd="4" destOrd="0" presId="urn:microsoft.com/office/officeart/2005/8/layout/process4"/>
    <dgm:cxn modelId="{F61D3F5D-5254-48A7-9CD4-13A3C399F503}" type="presParOf" srcId="{A1B94C76-2CB2-41A2-AA48-552BBA3FCBC3}" destId="{B4BB2C3E-50A3-4326-8436-387184EBE5E2}" srcOrd="0" destOrd="0" presId="urn:microsoft.com/office/officeart/2005/8/layout/process4"/>
    <dgm:cxn modelId="{45E49D88-749B-45FF-8AC0-B5E10CCAB8D2}" type="presParOf" srcId="{C246EC11-9F45-4293-B61B-51565446A7D8}" destId="{45E368CA-D4FC-486E-AED3-64DFC7F59E8C}" srcOrd="5" destOrd="0" presId="urn:microsoft.com/office/officeart/2005/8/layout/process4"/>
    <dgm:cxn modelId="{C5D24EFD-E88F-4EE5-90E5-3D71E1F6E2CD}" type="presParOf" srcId="{C246EC11-9F45-4293-B61B-51565446A7D8}" destId="{99B24964-BB9F-49B8-AD5F-E2E9F0309343}" srcOrd="6" destOrd="0" presId="urn:microsoft.com/office/officeart/2005/8/layout/process4"/>
    <dgm:cxn modelId="{C02E483E-4270-4965-BBE2-C44280EF89EE}" type="presParOf" srcId="{99B24964-BB9F-49B8-AD5F-E2E9F0309343}" destId="{336327BF-1E5B-4267-A40C-5E0FD855AED6}" srcOrd="0" destOrd="0" presId="urn:microsoft.com/office/officeart/2005/8/layout/process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F7351B9-CE24-4D70-8C1B-C0F90B9C61AD}">
      <dsp:nvSpPr>
        <dsp:cNvPr id="0" name=""/>
        <dsp:cNvSpPr/>
      </dsp:nvSpPr>
      <dsp:spPr>
        <a:xfrm>
          <a:off x="4085526" y="1470253"/>
          <a:ext cx="2042943" cy="459424"/>
        </a:xfrm>
        <a:custGeom>
          <a:avLst/>
          <a:gdLst/>
          <a:ahLst/>
          <a:cxnLst/>
          <a:rect l="0" t="0" r="0" b="0"/>
          <a:pathLst>
            <a:path>
              <a:moveTo>
                <a:pt x="0" y="0"/>
              </a:moveTo>
              <a:lnTo>
                <a:pt x="0" y="313084"/>
              </a:lnTo>
              <a:lnTo>
                <a:pt x="2042943" y="313084"/>
              </a:lnTo>
              <a:lnTo>
                <a:pt x="2042943" y="459424"/>
              </a:lnTo>
            </a:path>
          </a:pathLst>
        </a:custGeom>
        <a:noFill/>
        <a:ln w="25400" cap="flat" cmpd="sng" algn="ctr">
          <a:solidFill>
            <a:schemeClr val="accent6">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C8405209-DCBA-4A0A-9260-70B572B8F520}">
      <dsp:nvSpPr>
        <dsp:cNvPr id="0" name=""/>
        <dsp:cNvSpPr/>
      </dsp:nvSpPr>
      <dsp:spPr>
        <a:xfrm>
          <a:off x="2367476" y="2932777"/>
          <a:ext cx="965362" cy="459424"/>
        </a:xfrm>
        <a:custGeom>
          <a:avLst/>
          <a:gdLst/>
          <a:ahLst/>
          <a:cxnLst/>
          <a:rect l="0" t="0" r="0" b="0"/>
          <a:pathLst>
            <a:path>
              <a:moveTo>
                <a:pt x="0" y="0"/>
              </a:moveTo>
              <a:lnTo>
                <a:pt x="0" y="313084"/>
              </a:lnTo>
              <a:lnTo>
                <a:pt x="965362" y="313084"/>
              </a:lnTo>
              <a:lnTo>
                <a:pt x="965362" y="459424"/>
              </a:lnTo>
            </a:path>
          </a:pathLst>
        </a:custGeom>
        <a:noFill/>
        <a:ln w="25400" cap="flat" cmpd="sng" algn="ctr">
          <a:solidFill>
            <a:schemeClr val="accent6">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9040CD9D-2E48-46D5-80BB-0C8E63C73C5E}">
      <dsp:nvSpPr>
        <dsp:cNvPr id="0" name=""/>
        <dsp:cNvSpPr/>
      </dsp:nvSpPr>
      <dsp:spPr>
        <a:xfrm>
          <a:off x="791921" y="2932777"/>
          <a:ext cx="1575554" cy="459424"/>
        </a:xfrm>
        <a:custGeom>
          <a:avLst/>
          <a:gdLst/>
          <a:ahLst/>
          <a:cxnLst/>
          <a:rect l="0" t="0" r="0" b="0"/>
          <a:pathLst>
            <a:path>
              <a:moveTo>
                <a:pt x="1575554" y="0"/>
              </a:moveTo>
              <a:lnTo>
                <a:pt x="1575554" y="313084"/>
              </a:lnTo>
              <a:lnTo>
                <a:pt x="0" y="313084"/>
              </a:lnTo>
              <a:lnTo>
                <a:pt x="0" y="459424"/>
              </a:lnTo>
            </a:path>
          </a:pathLst>
        </a:custGeom>
        <a:noFill/>
        <a:ln w="25400" cap="flat" cmpd="sng" algn="ctr">
          <a:solidFill>
            <a:schemeClr val="accent6">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982F849-CE4E-463D-A2F5-02781C467DA7}">
      <dsp:nvSpPr>
        <dsp:cNvPr id="0" name=""/>
        <dsp:cNvSpPr/>
      </dsp:nvSpPr>
      <dsp:spPr>
        <a:xfrm>
          <a:off x="2367476" y="1470253"/>
          <a:ext cx="1718050" cy="459424"/>
        </a:xfrm>
        <a:custGeom>
          <a:avLst/>
          <a:gdLst/>
          <a:ahLst/>
          <a:cxnLst/>
          <a:rect l="0" t="0" r="0" b="0"/>
          <a:pathLst>
            <a:path>
              <a:moveTo>
                <a:pt x="1718050" y="0"/>
              </a:moveTo>
              <a:lnTo>
                <a:pt x="1718050" y="313084"/>
              </a:lnTo>
              <a:lnTo>
                <a:pt x="0" y="313084"/>
              </a:lnTo>
              <a:lnTo>
                <a:pt x="0" y="459424"/>
              </a:lnTo>
            </a:path>
          </a:pathLst>
        </a:custGeom>
        <a:noFill/>
        <a:ln w="25400" cap="flat" cmpd="sng" algn="ctr">
          <a:solidFill>
            <a:schemeClr val="accent6">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CC4618D-9D69-4FFD-B2E2-737CE9E99D14}">
      <dsp:nvSpPr>
        <dsp:cNvPr id="0" name=""/>
        <dsp:cNvSpPr/>
      </dsp:nvSpPr>
      <dsp:spPr>
        <a:xfrm>
          <a:off x="2126670" y="467153"/>
          <a:ext cx="3917711" cy="1003099"/>
        </a:xfrm>
        <a:prstGeom prst="roundRect">
          <a:avLst>
            <a:gd name="adj" fmla="val 10000"/>
          </a:avLst>
        </a:prstGeom>
        <a:gradFill rotWithShape="0">
          <a:gsLst>
            <a:gs pos="0">
              <a:schemeClr val="accent6">
                <a:hueOff val="0"/>
                <a:satOff val="0"/>
                <a:lumOff val="0"/>
                <a:alphaOff val="0"/>
                <a:tint val="92000"/>
                <a:satMod val="170000"/>
              </a:schemeClr>
            </a:gs>
            <a:gs pos="15000">
              <a:schemeClr val="accent6">
                <a:hueOff val="0"/>
                <a:satOff val="0"/>
                <a:lumOff val="0"/>
                <a:alphaOff val="0"/>
                <a:tint val="92000"/>
                <a:shade val="99000"/>
                <a:satMod val="170000"/>
              </a:schemeClr>
            </a:gs>
            <a:gs pos="62000">
              <a:schemeClr val="accent6">
                <a:hueOff val="0"/>
                <a:satOff val="0"/>
                <a:lumOff val="0"/>
                <a:alphaOff val="0"/>
                <a:tint val="96000"/>
                <a:shade val="80000"/>
                <a:satMod val="170000"/>
              </a:schemeClr>
            </a:gs>
            <a:gs pos="97000">
              <a:schemeClr val="accent6">
                <a:hueOff val="0"/>
                <a:satOff val="0"/>
                <a:lumOff val="0"/>
                <a:alphaOff val="0"/>
                <a:tint val="98000"/>
                <a:shade val="63000"/>
                <a:satMod val="170000"/>
              </a:schemeClr>
            </a:gs>
            <a:gs pos="100000">
              <a:schemeClr val="accent6">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0DF3BFB9-C6DE-41A5-9ACE-C6A7F55551DC}">
      <dsp:nvSpPr>
        <dsp:cNvPr id="0" name=""/>
        <dsp:cNvSpPr/>
      </dsp:nvSpPr>
      <dsp:spPr>
        <a:xfrm>
          <a:off x="2302191" y="633898"/>
          <a:ext cx="3917711" cy="1003099"/>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outerShdw blurRad="63500" dist="25400" dir="5400000" rotWithShape="0">
            <a:srgbClr val="000000">
              <a:alpha val="43137"/>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The circulatory system </a:t>
          </a:r>
          <a:endParaRPr lang="en-US" sz="3000" kern="1200" dirty="0"/>
        </a:p>
      </dsp:txBody>
      <dsp:txXfrm>
        <a:off x="2302191" y="633898"/>
        <a:ext cx="3917711" cy="1003099"/>
      </dsp:txXfrm>
    </dsp:sp>
    <dsp:sp modelId="{FD6DCCD4-A715-41F1-BB0C-52CC8465144D}">
      <dsp:nvSpPr>
        <dsp:cNvPr id="0" name=""/>
        <dsp:cNvSpPr/>
      </dsp:nvSpPr>
      <dsp:spPr>
        <a:xfrm>
          <a:off x="500052" y="1929678"/>
          <a:ext cx="3734846" cy="1003099"/>
        </a:xfrm>
        <a:prstGeom prst="roundRect">
          <a:avLst>
            <a:gd name="adj" fmla="val 10000"/>
          </a:avLst>
        </a:prstGeom>
        <a:gradFill rotWithShape="0">
          <a:gsLst>
            <a:gs pos="0">
              <a:schemeClr val="accent6">
                <a:hueOff val="0"/>
                <a:satOff val="0"/>
                <a:lumOff val="0"/>
                <a:alphaOff val="0"/>
                <a:tint val="92000"/>
                <a:satMod val="170000"/>
              </a:schemeClr>
            </a:gs>
            <a:gs pos="15000">
              <a:schemeClr val="accent6">
                <a:hueOff val="0"/>
                <a:satOff val="0"/>
                <a:lumOff val="0"/>
                <a:alphaOff val="0"/>
                <a:tint val="92000"/>
                <a:shade val="99000"/>
                <a:satMod val="170000"/>
              </a:schemeClr>
            </a:gs>
            <a:gs pos="62000">
              <a:schemeClr val="accent6">
                <a:hueOff val="0"/>
                <a:satOff val="0"/>
                <a:lumOff val="0"/>
                <a:alphaOff val="0"/>
                <a:tint val="96000"/>
                <a:shade val="80000"/>
                <a:satMod val="170000"/>
              </a:schemeClr>
            </a:gs>
            <a:gs pos="97000">
              <a:schemeClr val="accent6">
                <a:hueOff val="0"/>
                <a:satOff val="0"/>
                <a:lumOff val="0"/>
                <a:alphaOff val="0"/>
                <a:tint val="98000"/>
                <a:shade val="63000"/>
                <a:satMod val="170000"/>
              </a:schemeClr>
            </a:gs>
            <a:gs pos="100000">
              <a:schemeClr val="accent6">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B9EB0181-AC51-4076-A8C1-904932DFFD81}">
      <dsp:nvSpPr>
        <dsp:cNvPr id="0" name=""/>
        <dsp:cNvSpPr/>
      </dsp:nvSpPr>
      <dsp:spPr>
        <a:xfrm>
          <a:off x="675573" y="2096422"/>
          <a:ext cx="3734846" cy="1003099"/>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outerShdw blurRad="63500" dist="25400" dir="5400000" rotWithShape="0">
            <a:srgbClr val="000000">
              <a:alpha val="43137"/>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cardiovascular system</a:t>
          </a:r>
          <a:endParaRPr lang="en-US" sz="3000" kern="1200" dirty="0"/>
        </a:p>
      </dsp:txBody>
      <dsp:txXfrm>
        <a:off x="675573" y="2096422"/>
        <a:ext cx="3734846" cy="1003099"/>
      </dsp:txXfrm>
    </dsp:sp>
    <dsp:sp modelId="{7F98D5B7-1A7F-49F7-8AF8-DB3BBB73F95B}">
      <dsp:nvSpPr>
        <dsp:cNvPr id="0" name=""/>
        <dsp:cNvSpPr/>
      </dsp:nvSpPr>
      <dsp:spPr>
        <a:xfrm>
          <a:off x="2079" y="3392202"/>
          <a:ext cx="1579684" cy="1003099"/>
        </a:xfrm>
        <a:prstGeom prst="roundRect">
          <a:avLst>
            <a:gd name="adj" fmla="val 10000"/>
          </a:avLst>
        </a:prstGeom>
        <a:gradFill rotWithShape="0">
          <a:gsLst>
            <a:gs pos="0">
              <a:schemeClr val="accent6">
                <a:hueOff val="0"/>
                <a:satOff val="0"/>
                <a:lumOff val="0"/>
                <a:alphaOff val="0"/>
                <a:tint val="92000"/>
                <a:satMod val="170000"/>
              </a:schemeClr>
            </a:gs>
            <a:gs pos="15000">
              <a:schemeClr val="accent6">
                <a:hueOff val="0"/>
                <a:satOff val="0"/>
                <a:lumOff val="0"/>
                <a:alphaOff val="0"/>
                <a:tint val="92000"/>
                <a:shade val="99000"/>
                <a:satMod val="170000"/>
              </a:schemeClr>
            </a:gs>
            <a:gs pos="62000">
              <a:schemeClr val="accent6">
                <a:hueOff val="0"/>
                <a:satOff val="0"/>
                <a:lumOff val="0"/>
                <a:alphaOff val="0"/>
                <a:tint val="96000"/>
                <a:shade val="80000"/>
                <a:satMod val="170000"/>
              </a:schemeClr>
            </a:gs>
            <a:gs pos="97000">
              <a:schemeClr val="accent6">
                <a:hueOff val="0"/>
                <a:satOff val="0"/>
                <a:lumOff val="0"/>
                <a:alphaOff val="0"/>
                <a:tint val="98000"/>
                <a:shade val="63000"/>
                <a:satMod val="170000"/>
              </a:schemeClr>
            </a:gs>
            <a:gs pos="100000">
              <a:schemeClr val="accent6">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8909036A-58F4-4CC0-925C-E96610C76C09}">
      <dsp:nvSpPr>
        <dsp:cNvPr id="0" name=""/>
        <dsp:cNvSpPr/>
      </dsp:nvSpPr>
      <dsp:spPr>
        <a:xfrm>
          <a:off x="177599" y="3558946"/>
          <a:ext cx="1579684" cy="1003099"/>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outerShdw blurRad="63500" dist="25400" dir="5400000" rotWithShape="0">
            <a:srgbClr val="000000">
              <a:alpha val="43137"/>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en-US" sz="3000" kern="1200" dirty="0" smtClean="0"/>
            <a:t>heart</a:t>
          </a:r>
          <a:endParaRPr lang="en-US" sz="3000" kern="1200" dirty="0"/>
        </a:p>
      </dsp:txBody>
      <dsp:txXfrm>
        <a:off x="177599" y="3558946"/>
        <a:ext cx="1579684" cy="1003099"/>
      </dsp:txXfrm>
    </dsp:sp>
    <dsp:sp modelId="{9A1E7985-B2D9-4B08-9A7C-F2187DCBBE66}">
      <dsp:nvSpPr>
        <dsp:cNvPr id="0" name=""/>
        <dsp:cNvSpPr/>
      </dsp:nvSpPr>
      <dsp:spPr>
        <a:xfrm>
          <a:off x="1932804" y="3392202"/>
          <a:ext cx="2800068" cy="1003099"/>
        </a:xfrm>
        <a:prstGeom prst="roundRect">
          <a:avLst>
            <a:gd name="adj" fmla="val 10000"/>
          </a:avLst>
        </a:prstGeom>
        <a:gradFill rotWithShape="0">
          <a:gsLst>
            <a:gs pos="0">
              <a:schemeClr val="accent6">
                <a:hueOff val="0"/>
                <a:satOff val="0"/>
                <a:lumOff val="0"/>
                <a:alphaOff val="0"/>
                <a:tint val="92000"/>
                <a:satMod val="170000"/>
              </a:schemeClr>
            </a:gs>
            <a:gs pos="15000">
              <a:schemeClr val="accent6">
                <a:hueOff val="0"/>
                <a:satOff val="0"/>
                <a:lumOff val="0"/>
                <a:alphaOff val="0"/>
                <a:tint val="92000"/>
                <a:shade val="99000"/>
                <a:satMod val="170000"/>
              </a:schemeClr>
            </a:gs>
            <a:gs pos="62000">
              <a:schemeClr val="accent6">
                <a:hueOff val="0"/>
                <a:satOff val="0"/>
                <a:lumOff val="0"/>
                <a:alphaOff val="0"/>
                <a:tint val="96000"/>
                <a:shade val="80000"/>
                <a:satMod val="170000"/>
              </a:schemeClr>
            </a:gs>
            <a:gs pos="97000">
              <a:schemeClr val="accent6">
                <a:hueOff val="0"/>
                <a:satOff val="0"/>
                <a:lumOff val="0"/>
                <a:alphaOff val="0"/>
                <a:tint val="98000"/>
                <a:shade val="63000"/>
                <a:satMod val="170000"/>
              </a:schemeClr>
            </a:gs>
            <a:gs pos="100000">
              <a:schemeClr val="accent6">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0CC31920-C7ED-402E-B248-93B65BA888BB}">
      <dsp:nvSpPr>
        <dsp:cNvPr id="0" name=""/>
        <dsp:cNvSpPr/>
      </dsp:nvSpPr>
      <dsp:spPr>
        <a:xfrm>
          <a:off x="2108324" y="3558946"/>
          <a:ext cx="2800068" cy="1003099"/>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outerShdw blurRad="63500" dist="25400" dir="5400000" rotWithShape="0">
            <a:srgbClr val="000000">
              <a:alpha val="43137"/>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blood vessels</a:t>
          </a:r>
          <a:endParaRPr lang="en-US" sz="3000" kern="1200" dirty="0"/>
        </a:p>
      </dsp:txBody>
      <dsp:txXfrm>
        <a:off x="2108324" y="3558946"/>
        <a:ext cx="2800068" cy="1003099"/>
      </dsp:txXfrm>
    </dsp:sp>
    <dsp:sp modelId="{6E63FC23-05AB-4376-9595-6A3ED2BFE21E}">
      <dsp:nvSpPr>
        <dsp:cNvPr id="0" name=""/>
        <dsp:cNvSpPr/>
      </dsp:nvSpPr>
      <dsp:spPr>
        <a:xfrm>
          <a:off x="4585940" y="1929678"/>
          <a:ext cx="3085059" cy="1003099"/>
        </a:xfrm>
        <a:prstGeom prst="roundRect">
          <a:avLst>
            <a:gd name="adj" fmla="val 10000"/>
          </a:avLst>
        </a:prstGeom>
        <a:gradFill rotWithShape="0">
          <a:gsLst>
            <a:gs pos="0">
              <a:schemeClr val="accent6">
                <a:hueOff val="0"/>
                <a:satOff val="0"/>
                <a:lumOff val="0"/>
                <a:alphaOff val="0"/>
                <a:tint val="92000"/>
                <a:satMod val="170000"/>
              </a:schemeClr>
            </a:gs>
            <a:gs pos="15000">
              <a:schemeClr val="accent6">
                <a:hueOff val="0"/>
                <a:satOff val="0"/>
                <a:lumOff val="0"/>
                <a:alphaOff val="0"/>
                <a:tint val="92000"/>
                <a:shade val="99000"/>
                <a:satMod val="170000"/>
              </a:schemeClr>
            </a:gs>
            <a:gs pos="62000">
              <a:schemeClr val="accent6">
                <a:hueOff val="0"/>
                <a:satOff val="0"/>
                <a:lumOff val="0"/>
                <a:alphaOff val="0"/>
                <a:tint val="96000"/>
                <a:shade val="80000"/>
                <a:satMod val="170000"/>
              </a:schemeClr>
            </a:gs>
            <a:gs pos="97000">
              <a:schemeClr val="accent6">
                <a:hueOff val="0"/>
                <a:satOff val="0"/>
                <a:lumOff val="0"/>
                <a:alphaOff val="0"/>
                <a:tint val="98000"/>
                <a:shade val="63000"/>
                <a:satMod val="170000"/>
              </a:schemeClr>
            </a:gs>
            <a:gs pos="100000">
              <a:schemeClr val="accent6">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34529EEF-C130-42F9-B467-BA5E59D1FBCA}">
      <dsp:nvSpPr>
        <dsp:cNvPr id="0" name=""/>
        <dsp:cNvSpPr/>
      </dsp:nvSpPr>
      <dsp:spPr>
        <a:xfrm>
          <a:off x="4761461" y="2096422"/>
          <a:ext cx="3085059" cy="1003099"/>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outerShdw blurRad="63500" dist="25400" dir="5400000" rotWithShape="0">
            <a:srgbClr val="000000">
              <a:alpha val="43137"/>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lymphatic system</a:t>
          </a:r>
          <a:endParaRPr lang="en-US" sz="3000" kern="1200" dirty="0"/>
        </a:p>
      </dsp:txBody>
      <dsp:txXfrm>
        <a:off x="4761461" y="2096422"/>
        <a:ext cx="3085059" cy="100309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3F65AF2-1456-478E-86E7-662AC17C8BFC}">
      <dsp:nvSpPr>
        <dsp:cNvPr id="0" name=""/>
        <dsp:cNvSpPr/>
      </dsp:nvSpPr>
      <dsp:spPr>
        <a:xfrm>
          <a:off x="4205087" y="1405023"/>
          <a:ext cx="2732030" cy="504881"/>
        </a:xfrm>
        <a:custGeom>
          <a:avLst/>
          <a:gdLst/>
          <a:ahLst/>
          <a:cxnLst/>
          <a:rect l="0" t="0" r="0" b="0"/>
          <a:pathLst>
            <a:path>
              <a:moveTo>
                <a:pt x="0" y="0"/>
              </a:moveTo>
              <a:lnTo>
                <a:pt x="0" y="344061"/>
              </a:lnTo>
              <a:lnTo>
                <a:pt x="2732030" y="344061"/>
              </a:lnTo>
              <a:lnTo>
                <a:pt x="2732030" y="504881"/>
              </a:lnTo>
            </a:path>
          </a:pathLst>
        </a:custGeom>
        <a:noFill/>
        <a:ln w="25400" cap="flat" cmpd="sng" algn="ctr">
          <a:solidFill>
            <a:schemeClr val="accent5">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5DA005-8F34-4D89-B2C4-2DAC054E1D2B}">
      <dsp:nvSpPr>
        <dsp:cNvPr id="0" name=""/>
        <dsp:cNvSpPr/>
      </dsp:nvSpPr>
      <dsp:spPr>
        <a:xfrm>
          <a:off x="4510635" y="3012252"/>
          <a:ext cx="91440" cy="504881"/>
        </a:xfrm>
        <a:custGeom>
          <a:avLst/>
          <a:gdLst/>
          <a:ahLst/>
          <a:cxnLst/>
          <a:rect l="0" t="0" r="0" b="0"/>
          <a:pathLst>
            <a:path>
              <a:moveTo>
                <a:pt x="45720" y="0"/>
              </a:moveTo>
              <a:lnTo>
                <a:pt x="45720" y="504881"/>
              </a:lnTo>
            </a:path>
          </a:pathLst>
        </a:custGeom>
        <a:noFill/>
        <a:ln w="25400" cap="flat" cmpd="sng" algn="ctr">
          <a:solidFill>
            <a:schemeClr val="accent5">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9CD0DC-788C-483F-90C0-26A5BEA3D52B}">
      <dsp:nvSpPr>
        <dsp:cNvPr id="0" name=""/>
        <dsp:cNvSpPr/>
      </dsp:nvSpPr>
      <dsp:spPr>
        <a:xfrm>
          <a:off x="4205087" y="1405023"/>
          <a:ext cx="351267" cy="504881"/>
        </a:xfrm>
        <a:custGeom>
          <a:avLst/>
          <a:gdLst/>
          <a:ahLst/>
          <a:cxnLst/>
          <a:rect l="0" t="0" r="0" b="0"/>
          <a:pathLst>
            <a:path>
              <a:moveTo>
                <a:pt x="0" y="0"/>
              </a:moveTo>
              <a:lnTo>
                <a:pt x="0" y="344061"/>
              </a:lnTo>
              <a:lnTo>
                <a:pt x="351267" y="344061"/>
              </a:lnTo>
              <a:lnTo>
                <a:pt x="351267" y="504881"/>
              </a:lnTo>
            </a:path>
          </a:pathLst>
        </a:custGeom>
        <a:noFill/>
        <a:ln w="25400" cap="flat" cmpd="sng" algn="ctr">
          <a:solidFill>
            <a:schemeClr val="accent5">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710654-82EE-4D83-8BE3-E38998A38B82}">
      <dsp:nvSpPr>
        <dsp:cNvPr id="0" name=""/>
        <dsp:cNvSpPr/>
      </dsp:nvSpPr>
      <dsp:spPr>
        <a:xfrm>
          <a:off x="1395021" y="3012252"/>
          <a:ext cx="91440" cy="504881"/>
        </a:xfrm>
        <a:custGeom>
          <a:avLst/>
          <a:gdLst/>
          <a:ahLst/>
          <a:cxnLst/>
          <a:rect l="0" t="0" r="0" b="0"/>
          <a:pathLst>
            <a:path>
              <a:moveTo>
                <a:pt x="45720" y="0"/>
              </a:moveTo>
              <a:lnTo>
                <a:pt x="45720" y="504881"/>
              </a:lnTo>
            </a:path>
          </a:pathLst>
        </a:custGeom>
        <a:noFill/>
        <a:ln w="25400" cap="flat" cmpd="sng" algn="ctr">
          <a:solidFill>
            <a:schemeClr val="accent5">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2C6D0A6-AF09-4B9E-AB2B-2333F409992C}">
      <dsp:nvSpPr>
        <dsp:cNvPr id="0" name=""/>
        <dsp:cNvSpPr/>
      </dsp:nvSpPr>
      <dsp:spPr>
        <a:xfrm>
          <a:off x="1440741" y="1405023"/>
          <a:ext cx="2764346" cy="504881"/>
        </a:xfrm>
        <a:custGeom>
          <a:avLst/>
          <a:gdLst/>
          <a:ahLst/>
          <a:cxnLst/>
          <a:rect l="0" t="0" r="0" b="0"/>
          <a:pathLst>
            <a:path>
              <a:moveTo>
                <a:pt x="2764346" y="0"/>
              </a:moveTo>
              <a:lnTo>
                <a:pt x="2764346" y="344061"/>
              </a:lnTo>
              <a:lnTo>
                <a:pt x="0" y="344061"/>
              </a:lnTo>
              <a:lnTo>
                <a:pt x="0" y="504881"/>
              </a:lnTo>
            </a:path>
          </a:pathLst>
        </a:custGeom>
        <a:noFill/>
        <a:ln w="25400" cap="flat" cmpd="sng" algn="ctr">
          <a:solidFill>
            <a:schemeClr val="accent5">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E7C1F92-4882-4BC1-957C-34731949C8F3}">
      <dsp:nvSpPr>
        <dsp:cNvPr id="0" name=""/>
        <dsp:cNvSpPr/>
      </dsp:nvSpPr>
      <dsp:spPr>
        <a:xfrm>
          <a:off x="3337097" y="302675"/>
          <a:ext cx="1735981" cy="1102348"/>
        </a:xfrm>
        <a:prstGeom prst="roundRect">
          <a:avLst>
            <a:gd name="adj" fmla="val 10000"/>
          </a:avLst>
        </a:prstGeom>
        <a:solidFill>
          <a:schemeClr val="accent5">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1A681E-82BF-4DB6-93DD-CCBC2046C20B}">
      <dsp:nvSpPr>
        <dsp:cNvPr id="0" name=""/>
        <dsp:cNvSpPr/>
      </dsp:nvSpPr>
      <dsp:spPr>
        <a:xfrm>
          <a:off x="3529983" y="485917"/>
          <a:ext cx="1735981" cy="1102348"/>
        </a:xfrm>
        <a:prstGeom prst="roundRect">
          <a:avLst>
            <a:gd name="adj" fmla="val 10000"/>
          </a:avLst>
        </a:prstGeom>
        <a:solidFill>
          <a:schemeClr val="lt1">
            <a:alpha val="90000"/>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Blood vessels</a:t>
          </a:r>
          <a:endParaRPr lang="en-US" sz="1800" kern="1200" dirty="0"/>
        </a:p>
      </dsp:txBody>
      <dsp:txXfrm>
        <a:off x="3529983" y="485917"/>
        <a:ext cx="1735981" cy="1102348"/>
      </dsp:txXfrm>
    </dsp:sp>
    <dsp:sp modelId="{BD93D6D4-5026-4C62-87CC-38EFD07A8C8A}">
      <dsp:nvSpPr>
        <dsp:cNvPr id="0" name=""/>
        <dsp:cNvSpPr/>
      </dsp:nvSpPr>
      <dsp:spPr>
        <a:xfrm>
          <a:off x="453411" y="1909904"/>
          <a:ext cx="1974661" cy="1102348"/>
        </a:xfrm>
        <a:prstGeom prst="roundRect">
          <a:avLst>
            <a:gd name="adj" fmla="val 10000"/>
          </a:avLst>
        </a:prstGeom>
        <a:solidFill>
          <a:schemeClr val="accent5">
            <a:tint val="99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F448585-7E92-483B-AEC7-C97D576BFED2}">
      <dsp:nvSpPr>
        <dsp:cNvPr id="0" name=""/>
        <dsp:cNvSpPr/>
      </dsp:nvSpPr>
      <dsp:spPr>
        <a:xfrm>
          <a:off x="646297" y="2093147"/>
          <a:ext cx="1974661" cy="1102348"/>
        </a:xfrm>
        <a:prstGeom prst="roundRect">
          <a:avLst>
            <a:gd name="adj" fmla="val 10000"/>
          </a:avLst>
        </a:prstGeom>
        <a:solidFill>
          <a:schemeClr val="lt1">
            <a:alpha val="90000"/>
            <a:hueOff val="0"/>
            <a:satOff val="0"/>
            <a:lumOff val="0"/>
            <a:alphaOff val="0"/>
          </a:schemeClr>
        </a:solidFill>
        <a:ln w="25400" cap="flat" cmpd="sng" algn="ctr">
          <a:solidFill>
            <a:schemeClr val="accent5">
              <a:tint val="99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Arteries</a:t>
          </a:r>
        </a:p>
        <a:p>
          <a:pPr lvl="0" algn="ctr" defTabSz="800100">
            <a:lnSpc>
              <a:spcPct val="90000"/>
            </a:lnSpc>
            <a:spcBef>
              <a:spcPct val="0"/>
            </a:spcBef>
            <a:spcAft>
              <a:spcPct val="35000"/>
            </a:spcAft>
          </a:pPr>
          <a:r>
            <a:rPr lang="en-US" sz="1800" kern="1200" dirty="0" smtClean="0"/>
            <a:t>carry blood away from the heart</a:t>
          </a:r>
          <a:endParaRPr lang="en-US" sz="1800" kern="1200" dirty="0"/>
        </a:p>
      </dsp:txBody>
      <dsp:txXfrm>
        <a:off x="646297" y="2093147"/>
        <a:ext cx="1974661" cy="1102348"/>
      </dsp:txXfrm>
    </dsp:sp>
    <dsp:sp modelId="{3ACAD42A-83B5-4EF4-8D3C-26D2C451CBC0}">
      <dsp:nvSpPr>
        <dsp:cNvPr id="0" name=""/>
        <dsp:cNvSpPr/>
      </dsp:nvSpPr>
      <dsp:spPr>
        <a:xfrm>
          <a:off x="3748" y="3517134"/>
          <a:ext cx="2873986" cy="1102348"/>
        </a:xfrm>
        <a:prstGeom prst="roundRect">
          <a:avLst>
            <a:gd name="adj" fmla="val 10000"/>
          </a:avLst>
        </a:prstGeom>
        <a:solidFill>
          <a:schemeClr val="accent5">
            <a:tint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5E0602-10A2-4926-AC1F-F46350705053}">
      <dsp:nvSpPr>
        <dsp:cNvPr id="0" name=""/>
        <dsp:cNvSpPr/>
      </dsp:nvSpPr>
      <dsp:spPr>
        <a:xfrm>
          <a:off x="196635" y="3700376"/>
          <a:ext cx="2873986" cy="1102348"/>
        </a:xfrm>
        <a:prstGeom prst="roundRect">
          <a:avLst>
            <a:gd name="adj" fmla="val 10000"/>
          </a:avLst>
        </a:prstGeom>
        <a:solidFill>
          <a:schemeClr val="lt1">
            <a:alpha val="90000"/>
            <a:hueOff val="0"/>
            <a:satOff val="0"/>
            <a:lumOff val="0"/>
            <a:alphaOff val="0"/>
          </a:schemeClr>
        </a:solidFill>
        <a:ln w="25400" cap="flat" cmpd="sng" algn="ctr">
          <a:solidFill>
            <a:schemeClr val="accent5">
              <a:tint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Arterioles</a:t>
          </a:r>
        </a:p>
        <a:p>
          <a:pPr lvl="0" algn="ctr" defTabSz="800100">
            <a:lnSpc>
              <a:spcPct val="90000"/>
            </a:lnSpc>
            <a:spcBef>
              <a:spcPct val="0"/>
            </a:spcBef>
            <a:spcAft>
              <a:spcPct val="35000"/>
            </a:spcAft>
          </a:pPr>
          <a:r>
            <a:rPr lang="en-US" sz="1800" kern="1200" dirty="0" smtClean="0"/>
            <a:t>The smallest of the arteries </a:t>
          </a:r>
          <a:endParaRPr lang="en-US" sz="1800" kern="1200" dirty="0"/>
        </a:p>
      </dsp:txBody>
      <dsp:txXfrm>
        <a:off x="196635" y="3700376"/>
        <a:ext cx="2873986" cy="1102348"/>
      </dsp:txXfrm>
    </dsp:sp>
    <dsp:sp modelId="{5399C77E-0EC7-4644-8D8F-94B64FC5D17A}">
      <dsp:nvSpPr>
        <dsp:cNvPr id="0" name=""/>
        <dsp:cNvSpPr/>
      </dsp:nvSpPr>
      <dsp:spPr>
        <a:xfrm>
          <a:off x="3581011" y="1909904"/>
          <a:ext cx="1950687" cy="1102348"/>
        </a:xfrm>
        <a:prstGeom prst="roundRect">
          <a:avLst>
            <a:gd name="adj" fmla="val 10000"/>
          </a:avLst>
        </a:prstGeom>
        <a:solidFill>
          <a:schemeClr val="accent5">
            <a:tint val="99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9F481E-0E57-4250-9F96-8047A02B2923}">
      <dsp:nvSpPr>
        <dsp:cNvPr id="0" name=""/>
        <dsp:cNvSpPr/>
      </dsp:nvSpPr>
      <dsp:spPr>
        <a:xfrm>
          <a:off x="3773898" y="2093147"/>
          <a:ext cx="1950687" cy="1102348"/>
        </a:xfrm>
        <a:prstGeom prst="roundRect">
          <a:avLst>
            <a:gd name="adj" fmla="val 10000"/>
          </a:avLst>
        </a:prstGeom>
        <a:solidFill>
          <a:schemeClr val="lt1">
            <a:alpha val="90000"/>
            <a:hueOff val="0"/>
            <a:satOff val="0"/>
            <a:lumOff val="0"/>
            <a:alphaOff val="0"/>
          </a:schemeClr>
        </a:solidFill>
        <a:ln w="25400" cap="flat" cmpd="sng" algn="ctr">
          <a:solidFill>
            <a:schemeClr val="accent5">
              <a:tint val="99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Veins</a:t>
          </a:r>
        </a:p>
        <a:p>
          <a:pPr lvl="0" algn="ctr" defTabSz="800100">
            <a:lnSpc>
              <a:spcPct val="90000"/>
            </a:lnSpc>
            <a:spcBef>
              <a:spcPct val="0"/>
            </a:spcBef>
            <a:spcAft>
              <a:spcPct val="35000"/>
            </a:spcAft>
          </a:pPr>
          <a:r>
            <a:rPr lang="en-US" sz="1800" kern="1200" dirty="0" smtClean="0"/>
            <a:t>return blood to the heart</a:t>
          </a:r>
          <a:endParaRPr lang="en-US" sz="1800" kern="1200" dirty="0"/>
        </a:p>
      </dsp:txBody>
      <dsp:txXfrm>
        <a:off x="3773898" y="2093147"/>
        <a:ext cx="1950687" cy="1102348"/>
      </dsp:txXfrm>
    </dsp:sp>
    <dsp:sp modelId="{EF4DFBC2-C05B-4E8A-BA79-772B94FCD453}">
      <dsp:nvSpPr>
        <dsp:cNvPr id="0" name=""/>
        <dsp:cNvSpPr/>
      </dsp:nvSpPr>
      <dsp:spPr>
        <a:xfrm>
          <a:off x="3263508" y="3517134"/>
          <a:ext cx="2585692" cy="1102348"/>
        </a:xfrm>
        <a:prstGeom prst="roundRect">
          <a:avLst>
            <a:gd name="adj" fmla="val 10000"/>
          </a:avLst>
        </a:prstGeom>
        <a:solidFill>
          <a:schemeClr val="accent5">
            <a:tint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BEF081B-BE9E-4B79-BF0D-A33586DF75BB}">
      <dsp:nvSpPr>
        <dsp:cNvPr id="0" name=""/>
        <dsp:cNvSpPr/>
      </dsp:nvSpPr>
      <dsp:spPr>
        <a:xfrm>
          <a:off x="3456395" y="3700376"/>
          <a:ext cx="2585692" cy="1102348"/>
        </a:xfrm>
        <a:prstGeom prst="roundRect">
          <a:avLst>
            <a:gd name="adj" fmla="val 10000"/>
          </a:avLst>
        </a:prstGeom>
        <a:solidFill>
          <a:schemeClr val="lt1">
            <a:alpha val="90000"/>
            <a:hueOff val="0"/>
            <a:satOff val="0"/>
            <a:lumOff val="0"/>
            <a:alphaOff val="0"/>
          </a:schemeClr>
        </a:solidFill>
        <a:ln w="25400" cap="flat" cmpd="sng" algn="ctr">
          <a:solidFill>
            <a:schemeClr val="accent5">
              <a:tint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err="1" smtClean="0"/>
            <a:t>Venules</a:t>
          </a:r>
          <a:endParaRPr lang="en-US" sz="1800" kern="1200" dirty="0" smtClean="0"/>
        </a:p>
        <a:p>
          <a:pPr lvl="0" algn="ctr" defTabSz="800100">
            <a:lnSpc>
              <a:spcPct val="90000"/>
            </a:lnSpc>
            <a:spcBef>
              <a:spcPct val="0"/>
            </a:spcBef>
            <a:spcAft>
              <a:spcPct val="35000"/>
            </a:spcAft>
          </a:pPr>
          <a:r>
            <a:rPr lang="en-US" sz="1800" kern="1200" dirty="0" smtClean="0"/>
            <a:t>the smallest of the veins</a:t>
          </a:r>
          <a:endParaRPr lang="en-US" sz="1800" kern="1200" dirty="0"/>
        </a:p>
      </dsp:txBody>
      <dsp:txXfrm>
        <a:off x="3456395" y="3700376"/>
        <a:ext cx="2585692" cy="1102348"/>
      </dsp:txXfrm>
    </dsp:sp>
    <dsp:sp modelId="{0384F242-EBC8-4748-9391-7CA606FCBFC9}">
      <dsp:nvSpPr>
        <dsp:cNvPr id="0" name=""/>
        <dsp:cNvSpPr/>
      </dsp:nvSpPr>
      <dsp:spPr>
        <a:xfrm>
          <a:off x="5917472" y="1909904"/>
          <a:ext cx="2039292" cy="1102348"/>
        </a:xfrm>
        <a:prstGeom prst="roundRect">
          <a:avLst>
            <a:gd name="adj" fmla="val 10000"/>
          </a:avLst>
        </a:prstGeom>
        <a:solidFill>
          <a:schemeClr val="accent5">
            <a:tint val="99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35A3A97-12BD-49DB-AFCC-1A70D144FD05}">
      <dsp:nvSpPr>
        <dsp:cNvPr id="0" name=""/>
        <dsp:cNvSpPr/>
      </dsp:nvSpPr>
      <dsp:spPr>
        <a:xfrm>
          <a:off x="6110359" y="2093147"/>
          <a:ext cx="2039292" cy="1102348"/>
        </a:xfrm>
        <a:prstGeom prst="roundRect">
          <a:avLst>
            <a:gd name="adj" fmla="val 10000"/>
          </a:avLst>
        </a:prstGeom>
        <a:solidFill>
          <a:schemeClr val="lt1">
            <a:alpha val="90000"/>
            <a:hueOff val="0"/>
            <a:satOff val="0"/>
            <a:lumOff val="0"/>
            <a:alphaOff val="0"/>
          </a:schemeClr>
        </a:solidFill>
        <a:ln w="25400" cap="flat" cmpd="sng" algn="ctr">
          <a:solidFill>
            <a:schemeClr val="accent5">
              <a:tint val="99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u="none" kern="1200" dirty="0" smtClean="0"/>
            <a:t>Capillaries</a:t>
          </a:r>
        </a:p>
        <a:p>
          <a:pPr lvl="0" algn="ctr" defTabSz="800100">
            <a:lnSpc>
              <a:spcPct val="90000"/>
            </a:lnSpc>
            <a:spcBef>
              <a:spcPct val="0"/>
            </a:spcBef>
            <a:spcAft>
              <a:spcPct val="35000"/>
            </a:spcAft>
          </a:pPr>
          <a:r>
            <a:rPr lang="en-US" sz="1800" kern="1200" dirty="0" smtClean="0"/>
            <a:t>the thinnest and most numerous of the blood vessels</a:t>
          </a:r>
          <a:endParaRPr lang="en-US" sz="1800" u="none" kern="1200" dirty="0"/>
        </a:p>
      </dsp:txBody>
      <dsp:txXfrm>
        <a:off x="6110359" y="2093147"/>
        <a:ext cx="2039292" cy="1102348"/>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3444B68-D2D8-4CFF-9911-1F7CE9414580}">
      <dsp:nvSpPr>
        <dsp:cNvPr id="0" name=""/>
        <dsp:cNvSpPr/>
      </dsp:nvSpPr>
      <dsp:spPr>
        <a:xfrm>
          <a:off x="5858196" y="3159851"/>
          <a:ext cx="98971" cy="493899"/>
        </a:xfrm>
        <a:custGeom>
          <a:avLst/>
          <a:gdLst/>
          <a:ahLst/>
          <a:cxnLst/>
          <a:rect l="0" t="0" r="0" b="0"/>
          <a:pathLst>
            <a:path>
              <a:moveTo>
                <a:pt x="98971" y="0"/>
              </a:moveTo>
              <a:lnTo>
                <a:pt x="98971" y="464670"/>
              </a:lnTo>
              <a:lnTo>
                <a:pt x="0" y="464670"/>
              </a:lnTo>
              <a:lnTo>
                <a:pt x="0" y="493899"/>
              </a:lnTo>
            </a:path>
          </a:pathLst>
        </a:custGeom>
        <a:noFill/>
        <a:ln w="25400" cap="flat" cmpd="sng" algn="ctr">
          <a:solidFill>
            <a:schemeClr val="accent6">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8EABA51E-56D5-4CFF-8309-FAA4B07C8A16}">
      <dsp:nvSpPr>
        <dsp:cNvPr id="0" name=""/>
        <dsp:cNvSpPr/>
      </dsp:nvSpPr>
      <dsp:spPr>
        <a:xfrm>
          <a:off x="4509138" y="1964369"/>
          <a:ext cx="1448028" cy="336812"/>
        </a:xfrm>
        <a:custGeom>
          <a:avLst/>
          <a:gdLst/>
          <a:ahLst/>
          <a:cxnLst/>
          <a:rect l="0" t="0" r="0" b="0"/>
          <a:pathLst>
            <a:path>
              <a:moveTo>
                <a:pt x="0" y="0"/>
              </a:moveTo>
              <a:lnTo>
                <a:pt x="0" y="307583"/>
              </a:lnTo>
              <a:lnTo>
                <a:pt x="1448028" y="307583"/>
              </a:lnTo>
              <a:lnTo>
                <a:pt x="1448028" y="336812"/>
              </a:lnTo>
            </a:path>
          </a:pathLst>
        </a:custGeom>
        <a:noFill/>
        <a:ln w="25400" cap="flat" cmpd="sng" algn="ctr">
          <a:solidFill>
            <a:schemeClr val="accent6">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88E0C6A1-9701-4D80-B33A-62EB39065831}">
      <dsp:nvSpPr>
        <dsp:cNvPr id="0" name=""/>
        <dsp:cNvSpPr/>
      </dsp:nvSpPr>
      <dsp:spPr>
        <a:xfrm>
          <a:off x="1366149" y="3093438"/>
          <a:ext cx="522765" cy="480649"/>
        </a:xfrm>
        <a:custGeom>
          <a:avLst/>
          <a:gdLst/>
          <a:ahLst/>
          <a:cxnLst/>
          <a:rect l="0" t="0" r="0" b="0"/>
          <a:pathLst>
            <a:path>
              <a:moveTo>
                <a:pt x="0" y="0"/>
              </a:moveTo>
              <a:lnTo>
                <a:pt x="0" y="451420"/>
              </a:lnTo>
              <a:lnTo>
                <a:pt x="522765" y="451420"/>
              </a:lnTo>
              <a:lnTo>
                <a:pt x="522765" y="480649"/>
              </a:lnTo>
            </a:path>
          </a:pathLst>
        </a:custGeom>
        <a:noFill/>
        <a:ln w="25400" cap="flat" cmpd="sng" algn="ctr">
          <a:solidFill>
            <a:schemeClr val="accent6">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075F2FCA-36D7-4424-A457-0E7EE8709000}">
      <dsp:nvSpPr>
        <dsp:cNvPr id="0" name=""/>
        <dsp:cNvSpPr/>
      </dsp:nvSpPr>
      <dsp:spPr>
        <a:xfrm>
          <a:off x="1366149" y="1964369"/>
          <a:ext cx="3142988" cy="325811"/>
        </a:xfrm>
        <a:custGeom>
          <a:avLst/>
          <a:gdLst/>
          <a:ahLst/>
          <a:cxnLst/>
          <a:rect l="0" t="0" r="0" b="0"/>
          <a:pathLst>
            <a:path>
              <a:moveTo>
                <a:pt x="3142988" y="0"/>
              </a:moveTo>
              <a:lnTo>
                <a:pt x="3142988" y="296582"/>
              </a:lnTo>
              <a:lnTo>
                <a:pt x="0" y="296582"/>
              </a:lnTo>
              <a:lnTo>
                <a:pt x="0" y="325811"/>
              </a:lnTo>
            </a:path>
          </a:pathLst>
        </a:custGeom>
        <a:noFill/>
        <a:ln w="25400" cap="flat" cmpd="sng" algn="ctr">
          <a:solidFill>
            <a:schemeClr val="accent6">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F7351B9-CE24-4D70-8C1B-C0F90B9C61AD}">
      <dsp:nvSpPr>
        <dsp:cNvPr id="0" name=""/>
        <dsp:cNvSpPr/>
      </dsp:nvSpPr>
      <dsp:spPr>
        <a:xfrm>
          <a:off x="2655218" y="767616"/>
          <a:ext cx="1853920" cy="459817"/>
        </a:xfrm>
        <a:custGeom>
          <a:avLst/>
          <a:gdLst/>
          <a:ahLst/>
          <a:cxnLst/>
          <a:rect l="0" t="0" r="0" b="0"/>
          <a:pathLst>
            <a:path>
              <a:moveTo>
                <a:pt x="0" y="0"/>
              </a:moveTo>
              <a:lnTo>
                <a:pt x="0" y="430588"/>
              </a:lnTo>
              <a:lnTo>
                <a:pt x="1853920" y="430588"/>
              </a:lnTo>
              <a:lnTo>
                <a:pt x="1853920" y="459817"/>
              </a:lnTo>
            </a:path>
          </a:pathLst>
        </a:custGeom>
        <a:noFill/>
        <a:ln w="25400" cap="flat" cmpd="sng" algn="ctr">
          <a:solidFill>
            <a:schemeClr val="accent6">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982F849-CE4E-463D-A2F5-02781C467DA7}">
      <dsp:nvSpPr>
        <dsp:cNvPr id="0" name=""/>
        <dsp:cNvSpPr/>
      </dsp:nvSpPr>
      <dsp:spPr>
        <a:xfrm>
          <a:off x="1531178" y="767616"/>
          <a:ext cx="1124039" cy="459817"/>
        </a:xfrm>
        <a:custGeom>
          <a:avLst/>
          <a:gdLst/>
          <a:ahLst/>
          <a:cxnLst/>
          <a:rect l="0" t="0" r="0" b="0"/>
          <a:pathLst>
            <a:path>
              <a:moveTo>
                <a:pt x="1124039" y="0"/>
              </a:moveTo>
              <a:lnTo>
                <a:pt x="1124039" y="430588"/>
              </a:lnTo>
              <a:lnTo>
                <a:pt x="0" y="430588"/>
              </a:lnTo>
              <a:lnTo>
                <a:pt x="0" y="459817"/>
              </a:lnTo>
            </a:path>
          </a:pathLst>
        </a:custGeom>
        <a:noFill/>
        <a:ln w="25400" cap="flat" cmpd="sng" algn="ctr">
          <a:solidFill>
            <a:schemeClr val="accent6">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CC4618D-9D69-4FFD-B2E2-737CE9E99D14}">
      <dsp:nvSpPr>
        <dsp:cNvPr id="0" name=""/>
        <dsp:cNvSpPr/>
      </dsp:nvSpPr>
      <dsp:spPr>
        <a:xfrm>
          <a:off x="613855" y="20824"/>
          <a:ext cx="4082724" cy="746791"/>
        </a:xfrm>
        <a:prstGeom prst="roundRect">
          <a:avLst>
            <a:gd name="adj" fmla="val 10000"/>
          </a:avLst>
        </a:prstGeom>
        <a:gradFill rotWithShape="0">
          <a:gsLst>
            <a:gs pos="0">
              <a:schemeClr val="accent6">
                <a:hueOff val="0"/>
                <a:satOff val="0"/>
                <a:lumOff val="0"/>
                <a:alphaOff val="0"/>
                <a:tint val="92000"/>
                <a:satMod val="170000"/>
              </a:schemeClr>
            </a:gs>
            <a:gs pos="15000">
              <a:schemeClr val="accent6">
                <a:hueOff val="0"/>
                <a:satOff val="0"/>
                <a:lumOff val="0"/>
                <a:alphaOff val="0"/>
                <a:tint val="92000"/>
                <a:shade val="99000"/>
                <a:satMod val="170000"/>
              </a:schemeClr>
            </a:gs>
            <a:gs pos="62000">
              <a:schemeClr val="accent6">
                <a:hueOff val="0"/>
                <a:satOff val="0"/>
                <a:lumOff val="0"/>
                <a:alphaOff val="0"/>
                <a:tint val="96000"/>
                <a:shade val="80000"/>
                <a:satMod val="170000"/>
              </a:schemeClr>
            </a:gs>
            <a:gs pos="97000">
              <a:schemeClr val="accent6">
                <a:hueOff val="0"/>
                <a:satOff val="0"/>
                <a:lumOff val="0"/>
                <a:alphaOff val="0"/>
                <a:tint val="98000"/>
                <a:shade val="63000"/>
                <a:satMod val="170000"/>
              </a:schemeClr>
            </a:gs>
            <a:gs pos="100000">
              <a:schemeClr val="accent6">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0DF3BFB9-C6DE-41A5-9ACE-C6A7F55551DC}">
      <dsp:nvSpPr>
        <dsp:cNvPr id="0" name=""/>
        <dsp:cNvSpPr/>
      </dsp:nvSpPr>
      <dsp:spPr>
        <a:xfrm>
          <a:off x="648913" y="54128"/>
          <a:ext cx="4082724" cy="746791"/>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outerShdw blurRad="63500" dist="25400" dir="5400000" rotWithShape="0">
            <a:srgbClr val="000000">
              <a:alpha val="43137"/>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The circulatory system </a:t>
          </a:r>
          <a:endParaRPr lang="en-US" sz="2400" b="1" kern="1200" dirty="0"/>
        </a:p>
      </dsp:txBody>
      <dsp:txXfrm>
        <a:off x="648913" y="54128"/>
        <a:ext cx="4082724" cy="746791"/>
      </dsp:txXfrm>
    </dsp:sp>
    <dsp:sp modelId="{FD6DCCD4-A715-41F1-BB0C-52CC8465144D}">
      <dsp:nvSpPr>
        <dsp:cNvPr id="0" name=""/>
        <dsp:cNvSpPr/>
      </dsp:nvSpPr>
      <dsp:spPr>
        <a:xfrm>
          <a:off x="-34756" y="1227433"/>
          <a:ext cx="3131870" cy="633614"/>
        </a:xfrm>
        <a:prstGeom prst="roundRect">
          <a:avLst>
            <a:gd name="adj" fmla="val 10000"/>
          </a:avLst>
        </a:prstGeom>
        <a:gradFill rotWithShape="0">
          <a:gsLst>
            <a:gs pos="0">
              <a:schemeClr val="accent6">
                <a:hueOff val="0"/>
                <a:satOff val="0"/>
                <a:lumOff val="0"/>
                <a:alphaOff val="0"/>
                <a:tint val="92000"/>
                <a:satMod val="170000"/>
              </a:schemeClr>
            </a:gs>
            <a:gs pos="15000">
              <a:schemeClr val="accent6">
                <a:hueOff val="0"/>
                <a:satOff val="0"/>
                <a:lumOff val="0"/>
                <a:alphaOff val="0"/>
                <a:tint val="92000"/>
                <a:shade val="99000"/>
                <a:satMod val="170000"/>
              </a:schemeClr>
            </a:gs>
            <a:gs pos="62000">
              <a:schemeClr val="accent6">
                <a:hueOff val="0"/>
                <a:satOff val="0"/>
                <a:lumOff val="0"/>
                <a:alphaOff val="0"/>
                <a:tint val="96000"/>
                <a:shade val="80000"/>
                <a:satMod val="170000"/>
              </a:schemeClr>
            </a:gs>
            <a:gs pos="97000">
              <a:schemeClr val="accent6">
                <a:hueOff val="0"/>
                <a:satOff val="0"/>
                <a:lumOff val="0"/>
                <a:alphaOff val="0"/>
                <a:tint val="98000"/>
                <a:shade val="63000"/>
                <a:satMod val="170000"/>
              </a:schemeClr>
            </a:gs>
            <a:gs pos="100000">
              <a:schemeClr val="accent6">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B9EB0181-AC51-4076-A8C1-904932DFFD81}">
      <dsp:nvSpPr>
        <dsp:cNvPr id="0" name=""/>
        <dsp:cNvSpPr/>
      </dsp:nvSpPr>
      <dsp:spPr>
        <a:xfrm>
          <a:off x="300" y="1260737"/>
          <a:ext cx="3131870" cy="633614"/>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outerShdw blurRad="63500" dist="25400" dir="5400000" rotWithShape="0">
            <a:srgbClr val="000000">
              <a:alpha val="43137"/>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cardiovascular system</a:t>
          </a:r>
          <a:endParaRPr lang="en-US" sz="2400" b="1" kern="1200" dirty="0"/>
        </a:p>
      </dsp:txBody>
      <dsp:txXfrm>
        <a:off x="300" y="1260737"/>
        <a:ext cx="3131870" cy="633614"/>
      </dsp:txXfrm>
    </dsp:sp>
    <dsp:sp modelId="{6E63FC23-05AB-4376-9595-6A3ED2BFE21E}">
      <dsp:nvSpPr>
        <dsp:cNvPr id="0" name=""/>
        <dsp:cNvSpPr/>
      </dsp:nvSpPr>
      <dsp:spPr>
        <a:xfrm>
          <a:off x="3456125" y="1227433"/>
          <a:ext cx="2106025" cy="736936"/>
        </a:xfrm>
        <a:prstGeom prst="roundRect">
          <a:avLst>
            <a:gd name="adj" fmla="val 10000"/>
          </a:avLst>
        </a:prstGeom>
        <a:gradFill rotWithShape="0">
          <a:gsLst>
            <a:gs pos="0">
              <a:schemeClr val="accent6">
                <a:hueOff val="0"/>
                <a:satOff val="0"/>
                <a:lumOff val="0"/>
                <a:alphaOff val="0"/>
                <a:tint val="92000"/>
                <a:satMod val="170000"/>
              </a:schemeClr>
            </a:gs>
            <a:gs pos="15000">
              <a:schemeClr val="accent6">
                <a:hueOff val="0"/>
                <a:satOff val="0"/>
                <a:lumOff val="0"/>
                <a:alphaOff val="0"/>
                <a:tint val="92000"/>
                <a:shade val="99000"/>
                <a:satMod val="170000"/>
              </a:schemeClr>
            </a:gs>
            <a:gs pos="62000">
              <a:schemeClr val="accent6">
                <a:hueOff val="0"/>
                <a:satOff val="0"/>
                <a:lumOff val="0"/>
                <a:alphaOff val="0"/>
                <a:tint val="96000"/>
                <a:shade val="80000"/>
                <a:satMod val="170000"/>
              </a:schemeClr>
            </a:gs>
            <a:gs pos="97000">
              <a:schemeClr val="accent6">
                <a:hueOff val="0"/>
                <a:satOff val="0"/>
                <a:lumOff val="0"/>
                <a:alphaOff val="0"/>
                <a:tint val="98000"/>
                <a:shade val="63000"/>
                <a:satMod val="170000"/>
              </a:schemeClr>
            </a:gs>
            <a:gs pos="100000">
              <a:schemeClr val="accent6">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34529EEF-C130-42F9-B467-BA5E59D1FBCA}">
      <dsp:nvSpPr>
        <dsp:cNvPr id="0" name=""/>
        <dsp:cNvSpPr/>
      </dsp:nvSpPr>
      <dsp:spPr>
        <a:xfrm>
          <a:off x="3491183" y="1260737"/>
          <a:ext cx="2106025" cy="736936"/>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outerShdw blurRad="63500" dist="25400" dir="5400000" rotWithShape="0">
            <a:srgbClr val="000000">
              <a:alpha val="43137"/>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lymphatic system</a:t>
          </a:r>
          <a:endParaRPr lang="en-US" sz="2400" b="1" kern="1200" dirty="0"/>
        </a:p>
      </dsp:txBody>
      <dsp:txXfrm>
        <a:off x="3491183" y="1260737"/>
        <a:ext cx="2106025" cy="736936"/>
      </dsp:txXfrm>
    </dsp:sp>
    <dsp:sp modelId="{B5AD3733-8F05-4192-99EA-8DE594E3E693}">
      <dsp:nvSpPr>
        <dsp:cNvPr id="0" name=""/>
        <dsp:cNvSpPr/>
      </dsp:nvSpPr>
      <dsp:spPr>
        <a:xfrm>
          <a:off x="382041" y="2290180"/>
          <a:ext cx="1968217" cy="803257"/>
        </a:xfrm>
        <a:prstGeom prst="roundRect">
          <a:avLst>
            <a:gd name="adj" fmla="val 10000"/>
          </a:avLst>
        </a:prstGeom>
        <a:gradFill rotWithShape="0">
          <a:gsLst>
            <a:gs pos="0">
              <a:schemeClr val="accent6">
                <a:hueOff val="0"/>
                <a:satOff val="0"/>
                <a:lumOff val="0"/>
                <a:alphaOff val="0"/>
                <a:tint val="92000"/>
                <a:satMod val="170000"/>
              </a:schemeClr>
            </a:gs>
            <a:gs pos="15000">
              <a:schemeClr val="accent6">
                <a:hueOff val="0"/>
                <a:satOff val="0"/>
                <a:lumOff val="0"/>
                <a:alphaOff val="0"/>
                <a:tint val="92000"/>
                <a:shade val="99000"/>
                <a:satMod val="170000"/>
              </a:schemeClr>
            </a:gs>
            <a:gs pos="62000">
              <a:schemeClr val="accent6">
                <a:hueOff val="0"/>
                <a:satOff val="0"/>
                <a:lumOff val="0"/>
                <a:alphaOff val="0"/>
                <a:tint val="96000"/>
                <a:shade val="80000"/>
                <a:satMod val="170000"/>
              </a:schemeClr>
            </a:gs>
            <a:gs pos="97000">
              <a:schemeClr val="accent6">
                <a:hueOff val="0"/>
                <a:satOff val="0"/>
                <a:lumOff val="0"/>
                <a:alphaOff val="0"/>
                <a:tint val="98000"/>
                <a:shade val="63000"/>
                <a:satMod val="170000"/>
              </a:schemeClr>
            </a:gs>
            <a:gs pos="100000">
              <a:schemeClr val="accent6">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901235B8-5447-499F-9DBA-2492A72F369A}">
      <dsp:nvSpPr>
        <dsp:cNvPr id="0" name=""/>
        <dsp:cNvSpPr/>
      </dsp:nvSpPr>
      <dsp:spPr>
        <a:xfrm>
          <a:off x="417098" y="2323485"/>
          <a:ext cx="1968217" cy="803257"/>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outerShdw blurRad="63500" dist="25400" dir="5400000" rotWithShape="0">
            <a:srgbClr val="000000">
              <a:alpha val="43137"/>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lymphatic vessels </a:t>
          </a:r>
          <a:endParaRPr lang="en-US" sz="2400" b="1" kern="1200" dirty="0"/>
        </a:p>
      </dsp:txBody>
      <dsp:txXfrm>
        <a:off x="417098" y="2323485"/>
        <a:ext cx="1968217" cy="803257"/>
      </dsp:txXfrm>
    </dsp:sp>
    <dsp:sp modelId="{9C5764D1-E47B-4F6A-BA8D-AD6B965C4506}">
      <dsp:nvSpPr>
        <dsp:cNvPr id="0" name=""/>
        <dsp:cNvSpPr/>
      </dsp:nvSpPr>
      <dsp:spPr>
        <a:xfrm>
          <a:off x="-35057" y="3574088"/>
          <a:ext cx="3847945" cy="1509118"/>
        </a:xfrm>
        <a:prstGeom prst="roundRect">
          <a:avLst>
            <a:gd name="adj" fmla="val 10000"/>
          </a:avLst>
        </a:prstGeom>
        <a:gradFill rotWithShape="0">
          <a:gsLst>
            <a:gs pos="0">
              <a:schemeClr val="accent6">
                <a:hueOff val="0"/>
                <a:satOff val="0"/>
                <a:lumOff val="0"/>
                <a:alphaOff val="0"/>
                <a:tint val="92000"/>
                <a:satMod val="170000"/>
              </a:schemeClr>
            </a:gs>
            <a:gs pos="15000">
              <a:schemeClr val="accent6">
                <a:hueOff val="0"/>
                <a:satOff val="0"/>
                <a:lumOff val="0"/>
                <a:alphaOff val="0"/>
                <a:tint val="92000"/>
                <a:shade val="99000"/>
                <a:satMod val="170000"/>
              </a:schemeClr>
            </a:gs>
            <a:gs pos="62000">
              <a:schemeClr val="accent6">
                <a:hueOff val="0"/>
                <a:satOff val="0"/>
                <a:lumOff val="0"/>
                <a:alphaOff val="0"/>
                <a:tint val="96000"/>
                <a:shade val="80000"/>
                <a:satMod val="170000"/>
              </a:schemeClr>
            </a:gs>
            <a:gs pos="97000">
              <a:schemeClr val="accent6">
                <a:hueOff val="0"/>
                <a:satOff val="0"/>
                <a:lumOff val="0"/>
                <a:alphaOff val="0"/>
                <a:tint val="98000"/>
                <a:shade val="63000"/>
                <a:satMod val="170000"/>
              </a:schemeClr>
            </a:gs>
            <a:gs pos="100000">
              <a:schemeClr val="accent6">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FE819C88-F628-4066-BA21-B5C2FFD116E2}">
      <dsp:nvSpPr>
        <dsp:cNvPr id="0" name=""/>
        <dsp:cNvSpPr/>
      </dsp:nvSpPr>
      <dsp:spPr>
        <a:xfrm>
          <a:off x="0" y="3607392"/>
          <a:ext cx="3847945" cy="1509118"/>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outerShdw blurRad="63500" dist="25400" dir="5400000" rotWithShape="0">
            <a:srgbClr val="000000">
              <a:alpha val="43137"/>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Lymphatic capillaries</a:t>
          </a:r>
        </a:p>
        <a:p>
          <a:pPr lvl="0" algn="ctr" defTabSz="1066800">
            <a:lnSpc>
              <a:spcPct val="90000"/>
            </a:lnSpc>
            <a:spcBef>
              <a:spcPct val="0"/>
            </a:spcBef>
            <a:spcAft>
              <a:spcPct val="35000"/>
            </a:spcAft>
          </a:pPr>
          <a:r>
            <a:rPr lang="en-US" sz="2400" b="1" kern="1200" dirty="0" smtClean="0"/>
            <a:t> </a:t>
          </a:r>
          <a:r>
            <a:rPr lang="en-US" sz="2400" b="0" kern="1200" dirty="0" smtClean="0"/>
            <a:t>The smallest vessels of the lymphatic system </a:t>
          </a:r>
        </a:p>
      </dsp:txBody>
      <dsp:txXfrm>
        <a:off x="0" y="3607392"/>
        <a:ext cx="3847945" cy="1509118"/>
      </dsp:txXfrm>
    </dsp:sp>
    <dsp:sp modelId="{5A3CB5AF-9217-4CC1-8CED-3D42099D53EE}">
      <dsp:nvSpPr>
        <dsp:cNvPr id="0" name=""/>
        <dsp:cNvSpPr/>
      </dsp:nvSpPr>
      <dsp:spPr>
        <a:xfrm>
          <a:off x="4838886" y="2301182"/>
          <a:ext cx="2236561" cy="858668"/>
        </a:xfrm>
        <a:prstGeom prst="roundRect">
          <a:avLst>
            <a:gd name="adj" fmla="val 10000"/>
          </a:avLst>
        </a:prstGeom>
        <a:gradFill rotWithShape="0">
          <a:gsLst>
            <a:gs pos="0">
              <a:schemeClr val="accent6">
                <a:hueOff val="0"/>
                <a:satOff val="0"/>
                <a:lumOff val="0"/>
                <a:alphaOff val="0"/>
                <a:tint val="92000"/>
                <a:satMod val="170000"/>
              </a:schemeClr>
            </a:gs>
            <a:gs pos="15000">
              <a:schemeClr val="accent6">
                <a:hueOff val="0"/>
                <a:satOff val="0"/>
                <a:lumOff val="0"/>
                <a:alphaOff val="0"/>
                <a:tint val="92000"/>
                <a:shade val="99000"/>
                <a:satMod val="170000"/>
              </a:schemeClr>
            </a:gs>
            <a:gs pos="62000">
              <a:schemeClr val="accent6">
                <a:hueOff val="0"/>
                <a:satOff val="0"/>
                <a:lumOff val="0"/>
                <a:alphaOff val="0"/>
                <a:tint val="96000"/>
                <a:shade val="80000"/>
                <a:satMod val="170000"/>
              </a:schemeClr>
            </a:gs>
            <a:gs pos="97000">
              <a:schemeClr val="accent6">
                <a:hueOff val="0"/>
                <a:satOff val="0"/>
                <a:lumOff val="0"/>
                <a:alphaOff val="0"/>
                <a:tint val="98000"/>
                <a:shade val="63000"/>
                <a:satMod val="170000"/>
              </a:schemeClr>
            </a:gs>
            <a:gs pos="100000">
              <a:schemeClr val="accent6">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6DAB334A-EF19-4189-B7F6-3DD71201C2D8}">
      <dsp:nvSpPr>
        <dsp:cNvPr id="0" name=""/>
        <dsp:cNvSpPr/>
      </dsp:nvSpPr>
      <dsp:spPr>
        <a:xfrm>
          <a:off x="4873944" y="2334486"/>
          <a:ext cx="2236561" cy="858668"/>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outerShdw blurRad="63500" dist="25400" dir="5400000" rotWithShape="0">
            <a:srgbClr val="000000">
              <a:alpha val="43137"/>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lymphoid tissues </a:t>
          </a:r>
          <a:endParaRPr lang="en-US" sz="2400" b="1" kern="1200" dirty="0"/>
        </a:p>
      </dsp:txBody>
      <dsp:txXfrm>
        <a:off x="4873944" y="2334486"/>
        <a:ext cx="2236561" cy="858668"/>
      </dsp:txXfrm>
    </dsp:sp>
    <dsp:sp modelId="{058B89F8-1FB9-4873-AF00-7910728A1D64}">
      <dsp:nvSpPr>
        <dsp:cNvPr id="0" name=""/>
        <dsp:cNvSpPr/>
      </dsp:nvSpPr>
      <dsp:spPr>
        <a:xfrm>
          <a:off x="4159425" y="3653750"/>
          <a:ext cx="3397542" cy="1482213"/>
        </a:xfrm>
        <a:prstGeom prst="roundRect">
          <a:avLst>
            <a:gd name="adj" fmla="val 10000"/>
          </a:avLst>
        </a:prstGeom>
        <a:gradFill rotWithShape="0">
          <a:gsLst>
            <a:gs pos="0">
              <a:schemeClr val="accent6">
                <a:hueOff val="0"/>
                <a:satOff val="0"/>
                <a:lumOff val="0"/>
                <a:alphaOff val="0"/>
                <a:tint val="92000"/>
                <a:satMod val="170000"/>
              </a:schemeClr>
            </a:gs>
            <a:gs pos="15000">
              <a:schemeClr val="accent6">
                <a:hueOff val="0"/>
                <a:satOff val="0"/>
                <a:lumOff val="0"/>
                <a:alphaOff val="0"/>
                <a:tint val="92000"/>
                <a:shade val="99000"/>
                <a:satMod val="170000"/>
              </a:schemeClr>
            </a:gs>
            <a:gs pos="62000">
              <a:schemeClr val="accent6">
                <a:hueOff val="0"/>
                <a:satOff val="0"/>
                <a:lumOff val="0"/>
                <a:alphaOff val="0"/>
                <a:tint val="96000"/>
                <a:shade val="80000"/>
                <a:satMod val="170000"/>
              </a:schemeClr>
            </a:gs>
            <a:gs pos="97000">
              <a:schemeClr val="accent6">
                <a:hueOff val="0"/>
                <a:satOff val="0"/>
                <a:lumOff val="0"/>
                <a:alphaOff val="0"/>
                <a:tint val="98000"/>
                <a:shade val="63000"/>
                <a:satMod val="170000"/>
              </a:schemeClr>
            </a:gs>
            <a:gs pos="100000">
              <a:schemeClr val="accent6">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9A6193E0-82B1-4F9B-A948-0E11876EDCA3}">
      <dsp:nvSpPr>
        <dsp:cNvPr id="0" name=""/>
        <dsp:cNvSpPr/>
      </dsp:nvSpPr>
      <dsp:spPr>
        <a:xfrm>
          <a:off x="4194482" y="3687054"/>
          <a:ext cx="3397542" cy="1482213"/>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outerShdw blurRad="63500" dist="25400" dir="5400000" rotWithShape="0">
            <a:srgbClr val="000000">
              <a:alpha val="43137"/>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b="1" kern="1200" dirty="0" smtClean="0"/>
            <a:t>spleen, thymus, tonsils, and lymph nodes.   </a:t>
          </a:r>
          <a:endParaRPr lang="en-US" sz="2400" b="1" kern="1200" dirty="0"/>
        </a:p>
      </dsp:txBody>
      <dsp:txXfrm>
        <a:off x="4194482" y="3687054"/>
        <a:ext cx="3397542" cy="1482213"/>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A385E11-6E54-4CBD-B547-C9C555A96232}">
      <dsp:nvSpPr>
        <dsp:cNvPr id="0" name=""/>
        <dsp:cNvSpPr/>
      </dsp:nvSpPr>
      <dsp:spPr>
        <a:xfrm>
          <a:off x="0" y="3937532"/>
          <a:ext cx="7499350" cy="861435"/>
        </a:xfrm>
        <a:prstGeom prst="rect">
          <a:avLst/>
        </a:prstGeom>
        <a:gradFill rotWithShape="0">
          <a:gsLst>
            <a:gs pos="0">
              <a:schemeClr val="accent6">
                <a:hueOff val="0"/>
                <a:satOff val="0"/>
                <a:lumOff val="0"/>
                <a:alphaOff val="0"/>
                <a:tint val="92000"/>
                <a:satMod val="170000"/>
              </a:schemeClr>
            </a:gs>
            <a:gs pos="15000">
              <a:schemeClr val="accent6">
                <a:hueOff val="0"/>
                <a:satOff val="0"/>
                <a:lumOff val="0"/>
                <a:alphaOff val="0"/>
                <a:tint val="92000"/>
                <a:shade val="99000"/>
                <a:satMod val="170000"/>
              </a:schemeClr>
            </a:gs>
            <a:gs pos="62000">
              <a:schemeClr val="accent6">
                <a:hueOff val="0"/>
                <a:satOff val="0"/>
                <a:lumOff val="0"/>
                <a:alphaOff val="0"/>
                <a:tint val="96000"/>
                <a:shade val="80000"/>
                <a:satMod val="170000"/>
              </a:schemeClr>
            </a:gs>
            <a:gs pos="97000">
              <a:schemeClr val="accent6">
                <a:hueOff val="0"/>
                <a:satOff val="0"/>
                <a:lumOff val="0"/>
                <a:alphaOff val="0"/>
                <a:tint val="98000"/>
                <a:shade val="63000"/>
                <a:satMod val="170000"/>
              </a:schemeClr>
            </a:gs>
            <a:gs pos="100000">
              <a:schemeClr val="accent6">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b="1" kern="1200" dirty="0" smtClean="0">
              <a:latin typeface="Times New Roman" pitchFamily="18" charset="0"/>
              <a:cs typeface="Times New Roman" pitchFamily="18" charset="0"/>
            </a:rPr>
            <a:t>Veins</a:t>
          </a:r>
          <a:endParaRPr lang="en-US" sz="2400" b="1" kern="1200" dirty="0">
            <a:latin typeface="Times New Roman" pitchFamily="18" charset="0"/>
            <a:cs typeface="Times New Roman" pitchFamily="18" charset="0"/>
          </a:endParaRPr>
        </a:p>
      </dsp:txBody>
      <dsp:txXfrm>
        <a:off x="0" y="3937532"/>
        <a:ext cx="7499350" cy="465175"/>
      </dsp:txXfrm>
    </dsp:sp>
    <dsp:sp modelId="{081F82A4-3A80-46F3-99B5-D6C1D1DEFDA2}">
      <dsp:nvSpPr>
        <dsp:cNvPr id="0" name=""/>
        <dsp:cNvSpPr/>
      </dsp:nvSpPr>
      <dsp:spPr>
        <a:xfrm>
          <a:off x="0" y="4385478"/>
          <a:ext cx="3749674" cy="396260"/>
        </a:xfrm>
        <a:prstGeom prst="rect">
          <a:avLst/>
        </a:prstGeom>
        <a:solidFill>
          <a:schemeClr val="accent6">
            <a:alpha val="90000"/>
            <a:tint val="40000"/>
            <a:hueOff val="0"/>
            <a:satOff val="0"/>
            <a:lumOff val="0"/>
            <a:alphaOff val="0"/>
          </a:schemeClr>
        </a:solidFill>
        <a:ln w="9525" cap="flat" cmpd="sng" algn="ctr">
          <a:solidFill>
            <a:schemeClr val="accent6">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lvl="0" algn="ctr" defTabSz="1066800">
            <a:lnSpc>
              <a:spcPct val="90000"/>
            </a:lnSpc>
            <a:spcBef>
              <a:spcPct val="0"/>
            </a:spcBef>
            <a:spcAft>
              <a:spcPct val="35000"/>
            </a:spcAft>
          </a:pPr>
          <a:r>
            <a:rPr lang="en-US" sz="2400" b="1" kern="1200" dirty="0" smtClean="0">
              <a:latin typeface="Times New Roman" pitchFamily="18" charset="0"/>
              <a:cs typeface="Times New Roman" pitchFamily="18" charset="0"/>
            </a:rPr>
            <a:t>left </a:t>
          </a:r>
          <a:r>
            <a:rPr lang="en-US" sz="2400" b="1" kern="1200" dirty="0" err="1" smtClean="0">
              <a:latin typeface="Times New Roman" pitchFamily="18" charset="0"/>
              <a:cs typeface="Times New Roman" pitchFamily="18" charset="0"/>
            </a:rPr>
            <a:t>subclavian</a:t>
          </a:r>
          <a:r>
            <a:rPr lang="en-US" sz="2400" b="1" kern="1200" dirty="0" smtClean="0">
              <a:latin typeface="Times New Roman" pitchFamily="18" charset="0"/>
              <a:cs typeface="Times New Roman" pitchFamily="18" charset="0"/>
            </a:rPr>
            <a:t> veins</a:t>
          </a:r>
          <a:endParaRPr lang="en-US" sz="2400" b="1" kern="1200" dirty="0">
            <a:latin typeface="Times New Roman" pitchFamily="18" charset="0"/>
            <a:cs typeface="Times New Roman" pitchFamily="18" charset="0"/>
          </a:endParaRPr>
        </a:p>
      </dsp:txBody>
      <dsp:txXfrm>
        <a:off x="0" y="4385478"/>
        <a:ext cx="3749674" cy="396260"/>
      </dsp:txXfrm>
    </dsp:sp>
    <dsp:sp modelId="{CCFD3B59-6E54-4DC0-8B44-7E0666A05B2B}">
      <dsp:nvSpPr>
        <dsp:cNvPr id="0" name=""/>
        <dsp:cNvSpPr/>
      </dsp:nvSpPr>
      <dsp:spPr>
        <a:xfrm>
          <a:off x="3749675" y="4385478"/>
          <a:ext cx="3749674" cy="396260"/>
        </a:xfrm>
        <a:prstGeom prst="rect">
          <a:avLst/>
        </a:prstGeom>
        <a:solidFill>
          <a:schemeClr val="accent6">
            <a:alpha val="90000"/>
            <a:tint val="40000"/>
            <a:hueOff val="0"/>
            <a:satOff val="0"/>
            <a:lumOff val="0"/>
            <a:alphaOff val="0"/>
          </a:schemeClr>
        </a:solidFill>
        <a:ln w="9525" cap="flat" cmpd="sng" algn="ctr">
          <a:solidFill>
            <a:schemeClr val="accent6">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lvl="0" algn="ctr" defTabSz="1066800">
            <a:lnSpc>
              <a:spcPct val="90000"/>
            </a:lnSpc>
            <a:spcBef>
              <a:spcPct val="0"/>
            </a:spcBef>
            <a:spcAft>
              <a:spcPct val="35000"/>
            </a:spcAft>
          </a:pPr>
          <a:r>
            <a:rPr lang="en-US" sz="2400" b="1" kern="1200" dirty="0" smtClean="0">
              <a:latin typeface="Times New Roman" pitchFamily="18" charset="0"/>
              <a:cs typeface="Times New Roman" pitchFamily="18" charset="0"/>
            </a:rPr>
            <a:t>right </a:t>
          </a:r>
          <a:r>
            <a:rPr lang="en-US" sz="2400" b="1" kern="1200" dirty="0" err="1" smtClean="0">
              <a:latin typeface="Times New Roman" pitchFamily="18" charset="0"/>
              <a:cs typeface="Times New Roman" pitchFamily="18" charset="0"/>
            </a:rPr>
            <a:t>subclavian</a:t>
          </a:r>
          <a:r>
            <a:rPr lang="en-US" sz="2400" b="1" kern="1200" dirty="0" smtClean="0">
              <a:latin typeface="Times New Roman" pitchFamily="18" charset="0"/>
              <a:cs typeface="Times New Roman" pitchFamily="18" charset="0"/>
            </a:rPr>
            <a:t> veins</a:t>
          </a:r>
          <a:endParaRPr lang="en-US" sz="2400" b="1" kern="1200" dirty="0">
            <a:latin typeface="Times New Roman" pitchFamily="18" charset="0"/>
            <a:cs typeface="Times New Roman" pitchFamily="18" charset="0"/>
          </a:endParaRPr>
        </a:p>
      </dsp:txBody>
      <dsp:txXfrm>
        <a:off x="3749675" y="4385478"/>
        <a:ext cx="3749674" cy="396260"/>
      </dsp:txXfrm>
    </dsp:sp>
    <dsp:sp modelId="{FDAE8AA6-7958-4BC1-8AFE-B267DEEF3B91}">
      <dsp:nvSpPr>
        <dsp:cNvPr id="0" name=""/>
        <dsp:cNvSpPr/>
      </dsp:nvSpPr>
      <dsp:spPr>
        <a:xfrm rot="10800000">
          <a:off x="0" y="2625565"/>
          <a:ext cx="7499350" cy="1324888"/>
        </a:xfrm>
        <a:prstGeom prst="upArrowCallout">
          <a:avLst/>
        </a:prstGeom>
        <a:gradFill rotWithShape="0">
          <a:gsLst>
            <a:gs pos="0">
              <a:schemeClr val="accent6">
                <a:hueOff val="0"/>
                <a:satOff val="0"/>
                <a:lumOff val="0"/>
                <a:alphaOff val="0"/>
                <a:tint val="92000"/>
                <a:satMod val="170000"/>
              </a:schemeClr>
            </a:gs>
            <a:gs pos="15000">
              <a:schemeClr val="accent6">
                <a:hueOff val="0"/>
                <a:satOff val="0"/>
                <a:lumOff val="0"/>
                <a:alphaOff val="0"/>
                <a:tint val="92000"/>
                <a:shade val="99000"/>
                <a:satMod val="170000"/>
              </a:schemeClr>
            </a:gs>
            <a:gs pos="62000">
              <a:schemeClr val="accent6">
                <a:hueOff val="0"/>
                <a:satOff val="0"/>
                <a:lumOff val="0"/>
                <a:alphaOff val="0"/>
                <a:tint val="96000"/>
                <a:shade val="80000"/>
                <a:satMod val="170000"/>
              </a:schemeClr>
            </a:gs>
            <a:gs pos="97000">
              <a:schemeClr val="accent6">
                <a:hueOff val="0"/>
                <a:satOff val="0"/>
                <a:lumOff val="0"/>
                <a:alphaOff val="0"/>
                <a:tint val="98000"/>
                <a:shade val="63000"/>
                <a:satMod val="170000"/>
              </a:schemeClr>
            </a:gs>
            <a:gs pos="100000">
              <a:schemeClr val="accent6">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b="1" kern="1200" dirty="0" smtClean="0">
              <a:latin typeface="Times New Roman" pitchFamily="18" charset="0"/>
              <a:cs typeface="Times New Roman" pitchFamily="18" charset="0"/>
            </a:rPr>
            <a:t>lymph ducts </a:t>
          </a:r>
          <a:endParaRPr lang="en-US" sz="2400" b="1" kern="1200" dirty="0">
            <a:latin typeface="Times New Roman" pitchFamily="18" charset="0"/>
            <a:cs typeface="Times New Roman" pitchFamily="18" charset="0"/>
          </a:endParaRPr>
        </a:p>
      </dsp:txBody>
      <dsp:txXfrm>
        <a:off x="0" y="2625565"/>
        <a:ext cx="7499350" cy="465035"/>
      </dsp:txXfrm>
    </dsp:sp>
    <dsp:sp modelId="{FFC75FF1-B03D-4153-B184-7594E8292A5E}">
      <dsp:nvSpPr>
        <dsp:cNvPr id="0" name=""/>
        <dsp:cNvSpPr/>
      </dsp:nvSpPr>
      <dsp:spPr>
        <a:xfrm>
          <a:off x="0" y="3090601"/>
          <a:ext cx="3749674" cy="396141"/>
        </a:xfrm>
        <a:prstGeom prst="rect">
          <a:avLst/>
        </a:prstGeom>
        <a:solidFill>
          <a:schemeClr val="accent6">
            <a:alpha val="90000"/>
            <a:tint val="40000"/>
            <a:hueOff val="0"/>
            <a:satOff val="0"/>
            <a:lumOff val="0"/>
            <a:alphaOff val="0"/>
          </a:schemeClr>
        </a:solidFill>
        <a:ln w="9525" cap="flat" cmpd="sng" algn="ctr">
          <a:solidFill>
            <a:schemeClr val="accent6">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lvl="0" algn="ctr" defTabSz="1066800">
            <a:lnSpc>
              <a:spcPct val="90000"/>
            </a:lnSpc>
            <a:spcBef>
              <a:spcPct val="0"/>
            </a:spcBef>
            <a:spcAft>
              <a:spcPct val="35000"/>
            </a:spcAft>
          </a:pPr>
          <a:r>
            <a:rPr lang="en-US" sz="2400" b="1" kern="1200" dirty="0" smtClean="0">
              <a:latin typeface="Times New Roman" pitchFamily="18" charset="0"/>
              <a:cs typeface="Times New Roman" pitchFamily="18" charset="0"/>
            </a:rPr>
            <a:t>thoracic duct</a:t>
          </a:r>
          <a:endParaRPr lang="en-US" sz="2400" b="1" kern="1200" dirty="0">
            <a:latin typeface="Times New Roman" pitchFamily="18" charset="0"/>
            <a:cs typeface="Times New Roman" pitchFamily="18" charset="0"/>
          </a:endParaRPr>
        </a:p>
      </dsp:txBody>
      <dsp:txXfrm>
        <a:off x="0" y="3090601"/>
        <a:ext cx="3749674" cy="396141"/>
      </dsp:txXfrm>
    </dsp:sp>
    <dsp:sp modelId="{6DBBF1E2-59BB-48C8-89FD-2D04F1C6F292}">
      <dsp:nvSpPr>
        <dsp:cNvPr id="0" name=""/>
        <dsp:cNvSpPr/>
      </dsp:nvSpPr>
      <dsp:spPr>
        <a:xfrm>
          <a:off x="3749675" y="3090601"/>
          <a:ext cx="3749674" cy="396141"/>
        </a:xfrm>
        <a:prstGeom prst="rect">
          <a:avLst/>
        </a:prstGeom>
        <a:solidFill>
          <a:schemeClr val="accent6">
            <a:alpha val="90000"/>
            <a:tint val="40000"/>
            <a:hueOff val="0"/>
            <a:satOff val="0"/>
            <a:lumOff val="0"/>
            <a:alphaOff val="0"/>
          </a:schemeClr>
        </a:solidFill>
        <a:ln w="9525" cap="flat" cmpd="sng" algn="ctr">
          <a:solidFill>
            <a:schemeClr val="accent6">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lvl="0" algn="ctr" defTabSz="1066800">
            <a:lnSpc>
              <a:spcPct val="90000"/>
            </a:lnSpc>
            <a:spcBef>
              <a:spcPct val="0"/>
            </a:spcBef>
            <a:spcAft>
              <a:spcPct val="35000"/>
            </a:spcAft>
          </a:pPr>
          <a:r>
            <a:rPr lang="en-US" sz="2400" b="1" kern="1200" dirty="0" smtClean="0">
              <a:latin typeface="Times New Roman" pitchFamily="18" charset="0"/>
              <a:cs typeface="Times New Roman" pitchFamily="18" charset="0"/>
            </a:rPr>
            <a:t>the right lymphatic duct</a:t>
          </a:r>
          <a:endParaRPr lang="en-US" sz="2400" b="1" kern="1200" dirty="0">
            <a:latin typeface="Times New Roman" pitchFamily="18" charset="0"/>
            <a:cs typeface="Times New Roman" pitchFamily="18" charset="0"/>
          </a:endParaRPr>
        </a:p>
      </dsp:txBody>
      <dsp:txXfrm>
        <a:off x="3749675" y="3090601"/>
        <a:ext cx="3749674" cy="396141"/>
      </dsp:txXfrm>
    </dsp:sp>
    <dsp:sp modelId="{B4BB2C3E-50A3-4326-8436-387184EBE5E2}">
      <dsp:nvSpPr>
        <dsp:cNvPr id="0" name=""/>
        <dsp:cNvSpPr/>
      </dsp:nvSpPr>
      <dsp:spPr>
        <a:xfrm rot="10800000">
          <a:off x="0" y="1313598"/>
          <a:ext cx="7499350" cy="1324888"/>
        </a:xfrm>
        <a:prstGeom prst="upArrowCallout">
          <a:avLst/>
        </a:prstGeom>
        <a:gradFill rotWithShape="0">
          <a:gsLst>
            <a:gs pos="0">
              <a:schemeClr val="accent6">
                <a:hueOff val="0"/>
                <a:satOff val="0"/>
                <a:lumOff val="0"/>
                <a:alphaOff val="0"/>
                <a:tint val="92000"/>
                <a:satMod val="170000"/>
              </a:schemeClr>
            </a:gs>
            <a:gs pos="15000">
              <a:schemeClr val="accent6">
                <a:hueOff val="0"/>
                <a:satOff val="0"/>
                <a:lumOff val="0"/>
                <a:alphaOff val="0"/>
                <a:tint val="92000"/>
                <a:shade val="99000"/>
                <a:satMod val="170000"/>
              </a:schemeClr>
            </a:gs>
            <a:gs pos="62000">
              <a:schemeClr val="accent6">
                <a:hueOff val="0"/>
                <a:satOff val="0"/>
                <a:lumOff val="0"/>
                <a:alphaOff val="0"/>
                <a:tint val="96000"/>
                <a:shade val="80000"/>
                <a:satMod val="170000"/>
              </a:schemeClr>
            </a:gs>
            <a:gs pos="97000">
              <a:schemeClr val="accent6">
                <a:hueOff val="0"/>
                <a:satOff val="0"/>
                <a:lumOff val="0"/>
                <a:alphaOff val="0"/>
                <a:tint val="98000"/>
                <a:shade val="63000"/>
                <a:satMod val="170000"/>
              </a:schemeClr>
            </a:gs>
            <a:gs pos="100000">
              <a:schemeClr val="accent6">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b="1" kern="1200" dirty="0" smtClean="0">
              <a:latin typeface="Times New Roman" pitchFamily="18" charset="0"/>
              <a:cs typeface="Times New Roman" pitchFamily="18" charset="0"/>
            </a:rPr>
            <a:t>lymphatic capillaries </a:t>
          </a:r>
          <a:endParaRPr lang="en-US" sz="2400" b="1" kern="1200" dirty="0">
            <a:latin typeface="Times New Roman" pitchFamily="18" charset="0"/>
            <a:cs typeface="Times New Roman" pitchFamily="18" charset="0"/>
          </a:endParaRPr>
        </a:p>
      </dsp:txBody>
      <dsp:txXfrm rot="10800000">
        <a:off x="0" y="1313598"/>
        <a:ext cx="7499350" cy="1324888"/>
      </dsp:txXfrm>
    </dsp:sp>
    <dsp:sp modelId="{336327BF-1E5B-4267-A40C-5E0FD855AED6}">
      <dsp:nvSpPr>
        <dsp:cNvPr id="0" name=""/>
        <dsp:cNvSpPr/>
      </dsp:nvSpPr>
      <dsp:spPr>
        <a:xfrm rot="10800000">
          <a:off x="0" y="1632"/>
          <a:ext cx="7499350" cy="1324888"/>
        </a:xfrm>
        <a:prstGeom prst="upArrowCallout">
          <a:avLst/>
        </a:prstGeom>
        <a:gradFill rotWithShape="0">
          <a:gsLst>
            <a:gs pos="0">
              <a:schemeClr val="accent6">
                <a:hueOff val="0"/>
                <a:satOff val="0"/>
                <a:lumOff val="0"/>
                <a:alphaOff val="0"/>
                <a:tint val="92000"/>
                <a:satMod val="170000"/>
              </a:schemeClr>
            </a:gs>
            <a:gs pos="15000">
              <a:schemeClr val="accent6">
                <a:hueOff val="0"/>
                <a:satOff val="0"/>
                <a:lumOff val="0"/>
                <a:alphaOff val="0"/>
                <a:tint val="92000"/>
                <a:shade val="99000"/>
                <a:satMod val="170000"/>
              </a:schemeClr>
            </a:gs>
            <a:gs pos="62000">
              <a:schemeClr val="accent6">
                <a:hueOff val="0"/>
                <a:satOff val="0"/>
                <a:lumOff val="0"/>
                <a:alphaOff val="0"/>
                <a:tint val="96000"/>
                <a:shade val="80000"/>
                <a:satMod val="170000"/>
              </a:schemeClr>
            </a:gs>
            <a:gs pos="97000">
              <a:schemeClr val="accent6">
                <a:hueOff val="0"/>
                <a:satOff val="0"/>
                <a:lumOff val="0"/>
                <a:alphaOff val="0"/>
                <a:tint val="98000"/>
                <a:shade val="63000"/>
                <a:satMod val="170000"/>
              </a:schemeClr>
            </a:gs>
            <a:gs pos="100000">
              <a:schemeClr val="accent6">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b="1" kern="1200" dirty="0" smtClean="0">
              <a:latin typeface="Times New Roman" pitchFamily="18" charset="0"/>
              <a:cs typeface="Times New Roman" pitchFamily="18" charset="0"/>
            </a:rPr>
            <a:t>Lymph</a:t>
          </a:r>
          <a:endParaRPr lang="en-US" sz="2400" b="1" kern="1200" dirty="0">
            <a:latin typeface="Times New Roman" pitchFamily="18" charset="0"/>
            <a:cs typeface="Times New Roman" pitchFamily="18" charset="0"/>
          </a:endParaRPr>
        </a:p>
      </dsp:txBody>
      <dsp:txXfrm rot="10800000">
        <a:off x="0" y="1632"/>
        <a:ext cx="7499350" cy="132488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4C20E5-F2FA-4A70-BC92-48BAB2B5BBFE}" type="datetimeFigureOut">
              <a:rPr lang="en-US" smtClean="0"/>
              <a:pPr/>
              <a:t>3/21/2022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B19EF7-F76D-4E26-AB82-8756DC52B4F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B19EF7-F76D-4E26-AB82-8756DC52B4F3}"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E1894CA6-579E-4475-9B0B-80895854CFFE}" type="datetimeFigureOut">
              <a:rPr lang="en-US" smtClean="0"/>
              <a:pPr/>
              <a:t>3/21/2022</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8D581471-4FA0-4F9F-AF9C-C36DD6148237}"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1894CA6-579E-4475-9B0B-80895854CFFE}" type="datetimeFigureOut">
              <a:rPr lang="en-US" smtClean="0"/>
              <a:pPr/>
              <a:t>3/21/2022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D581471-4FA0-4F9F-AF9C-C36DD614823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1894CA6-579E-4475-9B0B-80895854CFFE}" type="datetimeFigureOut">
              <a:rPr lang="en-US" smtClean="0"/>
              <a:pPr/>
              <a:t>3/21/2022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D581471-4FA0-4F9F-AF9C-C36DD614823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1894CA6-579E-4475-9B0B-80895854CFFE}" type="datetimeFigureOut">
              <a:rPr lang="en-US" smtClean="0"/>
              <a:pPr/>
              <a:t>3/21/2022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D581471-4FA0-4F9F-AF9C-C36DD614823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1894CA6-579E-4475-9B0B-80895854CFFE}" type="datetimeFigureOut">
              <a:rPr lang="en-US" smtClean="0"/>
              <a:pPr/>
              <a:t>3/21/2022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D581471-4FA0-4F9F-AF9C-C36DD6148237}"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1894CA6-579E-4475-9B0B-80895854CFFE}" type="datetimeFigureOut">
              <a:rPr lang="en-US" smtClean="0"/>
              <a:pPr/>
              <a:t>3/21/2022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D581471-4FA0-4F9F-AF9C-C36DD614823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1894CA6-579E-4475-9B0B-80895854CFFE}" type="datetimeFigureOut">
              <a:rPr lang="en-US" smtClean="0"/>
              <a:pPr/>
              <a:t>3/21/2022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D581471-4FA0-4F9F-AF9C-C36DD614823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1894CA6-579E-4475-9B0B-80895854CFFE}" type="datetimeFigureOut">
              <a:rPr lang="en-US" smtClean="0"/>
              <a:pPr/>
              <a:t>3/21/2022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D581471-4FA0-4F9F-AF9C-C36DD614823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E1894CA6-579E-4475-9B0B-80895854CFFE}" type="datetimeFigureOut">
              <a:rPr lang="en-US" smtClean="0"/>
              <a:pPr/>
              <a:t>3/21/2022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D581471-4FA0-4F9F-AF9C-C36DD6148237}"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1894CA6-579E-4475-9B0B-80895854CFFE}" type="datetimeFigureOut">
              <a:rPr lang="en-US" smtClean="0"/>
              <a:pPr/>
              <a:t>3/21/2022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D581471-4FA0-4F9F-AF9C-C36DD614823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E1894CA6-579E-4475-9B0B-80895854CFFE}" type="datetimeFigureOut">
              <a:rPr lang="en-US" smtClean="0"/>
              <a:pPr/>
              <a:t>3/21/2022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D581471-4FA0-4F9F-AF9C-C36DD6148237}"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1894CA6-579E-4475-9B0B-80895854CFFE}" type="datetimeFigureOut">
              <a:rPr lang="en-US" smtClean="0"/>
              <a:pPr/>
              <a:t>3/21/2022</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D581471-4FA0-4F9F-AF9C-C36DD6148237}"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1143000" y="430094"/>
            <a:ext cx="7459663" cy="1477328"/>
          </a:xfrm>
          <a:prstGeom prst="rect">
            <a:avLst/>
          </a:prstGeom>
          <a:noFill/>
          <a:ln w="9525">
            <a:noFill/>
            <a:miter lim="800000"/>
            <a:headEnd/>
            <a:tailEnd/>
          </a:ln>
        </p:spPr>
        <p:txBody>
          <a:bodyPr wrap="square" anchor="ctr">
            <a:spAutoFit/>
          </a:bodyPr>
          <a:lstStyle/>
          <a:p>
            <a:r>
              <a:rPr lang="en-US" sz="1400" b="1" dirty="0">
                <a:solidFill>
                  <a:schemeClr val="bg1"/>
                </a:solidFill>
                <a:latin typeface="Arial Narrow" pitchFamily="34" charset="0"/>
                <a:ea typeface="Times New Roman" pitchFamily="18" charset="0"/>
                <a:cs typeface="Arial" charset="0"/>
              </a:rPr>
              <a:t> </a:t>
            </a:r>
            <a:r>
              <a:rPr lang="en-US" sz="18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ea typeface="Times New Roman" pitchFamily="18" charset="0"/>
                <a:cs typeface="Arial" charset="0"/>
              </a:rPr>
              <a:t>Benha</a:t>
            </a:r>
            <a:r>
              <a:rPr lang="en-US" sz="1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ea typeface="Times New Roman" pitchFamily="18" charset="0"/>
                <a:cs typeface="Arial" charset="0"/>
              </a:rPr>
              <a:t> University </a:t>
            </a:r>
            <a:endParaRPr lang="en-US" sz="1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ea typeface="Times New Roman" pitchFamily="18" charset="0"/>
              <a:cs typeface="Arial" charset="0"/>
            </a:endParaRPr>
          </a:p>
          <a:p>
            <a:pPr eaLnBrk="0" hangingPunct="0"/>
            <a:r>
              <a:rPr lang="en-US" sz="1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ea typeface="Times New Roman" pitchFamily="18" charset="0"/>
                <a:cs typeface="Arial" charset="0"/>
              </a:rPr>
              <a:t> Faculty of Science</a:t>
            </a:r>
          </a:p>
          <a:p>
            <a:pPr eaLnBrk="0" hangingPunct="0"/>
            <a:r>
              <a:rPr lang="en-US" sz="1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ea typeface="Times New Roman" pitchFamily="18" charset="0"/>
                <a:cs typeface="Arial" charset="0"/>
              </a:rPr>
              <a:t>Department of Zoology</a:t>
            </a:r>
            <a:endParaRPr lang="en-US" sz="1800" b="1" dirty="0">
              <a:latin typeface="Arial Narrow" pitchFamily="34" charset="0"/>
              <a:ea typeface="Times New Roman" pitchFamily="18" charset="0"/>
              <a:cs typeface="Arial" charset="0"/>
            </a:endParaRPr>
          </a:p>
          <a:p>
            <a:pPr eaLnBrk="0" hangingPunct="0"/>
            <a:endParaRPr lang="en-US" b="1" dirty="0">
              <a:latin typeface="Arial Narrow" pitchFamily="34" charset="0"/>
              <a:ea typeface="Times New Roman" pitchFamily="18" charset="0"/>
              <a:cs typeface="Arial" charset="0"/>
            </a:endParaRPr>
          </a:p>
          <a:p>
            <a:pPr eaLnBrk="0" hangingPunct="0"/>
            <a:endParaRPr lang="en-US" dirty="0">
              <a:latin typeface="Arial" charset="0"/>
              <a:cs typeface="Arial" charset="0"/>
            </a:endParaRPr>
          </a:p>
        </p:txBody>
      </p:sp>
      <p:pic>
        <p:nvPicPr>
          <p:cNvPr id="3075" name="Picture 15" descr="جامعة بنها"/>
          <p:cNvPicPr>
            <a:picLocks noChangeAspect="1" noChangeArrowheads="1"/>
          </p:cNvPicPr>
          <p:nvPr/>
        </p:nvPicPr>
        <p:blipFill>
          <a:blip r:embed="rId2" cstate="print"/>
          <a:srcRect/>
          <a:stretch>
            <a:fillRect/>
          </a:stretch>
        </p:blipFill>
        <p:spPr bwMode="auto">
          <a:xfrm>
            <a:off x="7064375" y="457200"/>
            <a:ext cx="1481138" cy="914400"/>
          </a:xfrm>
          <a:prstGeom prst="rect">
            <a:avLst/>
          </a:prstGeom>
          <a:noFill/>
          <a:ln w="9525">
            <a:noFill/>
            <a:miter lim="800000"/>
            <a:headEnd/>
            <a:tailEnd/>
          </a:ln>
        </p:spPr>
      </p:pic>
      <p:sp>
        <p:nvSpPr>
          <p:cNvPr id="11" name="TextBox 10"/>
          <p:cNvSpPr txBox="1"/>
          <p:nvPr/>
        </p:nvSpPr>
        <p:spPr>
          <a:xfrm>
            <a:off x="2667000" y="4038601"/>
            <a:ext cx="4495800" cy="2062103"/>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l">
              <a:rot lat="0" lon="0" rev="4800000"/>
            </a:lightRig>
          </a:scene3d>
          <a:sp3d prstMaterial="matte">
            <a:bevelT w="127000" h="63500"/>
          </a:sp3d>
        </p:spPr>
        <p:style>
          <a:lnRef idx="0">
            <a:schemeClr val="accent6"/>
          </a:lnRef>
          <a:fillRef idx="3">
            <a:schemeClr val="accent6"/>
          </a:fillRef>
          <a:effectRef idx="3">
            <a:schemeClr val="accent6"/>
          </a:effectRef>
          <a:fontRef idx="minor">
            <a:schemeClr val="lt1"/>
          </a:fontRef>
        </p:style>
        <p:txBody>
          <a:bodyPr wrap="square" rtlCol="1">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ar-EG" sz="3200" b="1" dirty="0" smtClean="0">
                <a:ln w="1905"/>
                <a:solidFill>
                  <a:schemeClr val="bg1"/>
                </a:solidFill>
                <a:effectLst>
                  <a:innerShdw blurRad="69850" dist="43180" dir="5400000">
                    <a:srgbClr val="000000">
                      <a:alpha val="65000"/>
                    </a:srgbClr>
                  </a:innerShdw>
                </a:effectLst>
                <a:latin typeface="Arial" pitchFamily="34" charset="0"/>
                <a:cs typeface="Arial" pitchFamily="34" charset="0"/>
              </a:rPr>
              <a:t>إعـداد</a:t>
            </a:r>
            <a:endParaRPr lang="en-US" sz="3600" b="1" dirty="0" smtClean="0">
              <a:ln w="1905"/>
              <a:solidFill>
                <a:schemeClr val="bg1"/>
              </a:solidFill>
              <a:effectLst>
                <a:innerShdw blurRad="69850" dist="43180" dir="5400000">
                  <a:srgbClr val="000000">
                    <a:alpha val="65000"/>
                  </a:srgbClr>
                </a:innerShdw>
              </a:effectLst>
              <a:latin typeface="Arial" pitchFamily="34" charset="0"/>
              <a:cs typeface="Arial" pitchFamily="34" charset="0"/>
            </a:endParaRPr>
          </a:p>
          <a:p>
            <a:pPr algn="r">
              <a:defRPr/>
            </a:pPr>
            <a:r>
              <a:rPr lang="ar-EG" sz="3600" b="1" dirty="0" smtClean="0">
                <a:ln w="1905"/>
                <a:solidFill>
                  <a:schemeClr val="bg1"/>
                </a:solidFill>
                <a:effectLst>
                  <a:innerShdw blurRad="69850" dist="43180" dir="5400000">
                    <a:srgbClr val="000000">
                      <a:alpha val="65000"/>
                    </a:srgbClr>
                  </a:innerShdw>
                </a:effectLst>
                <a:latin typeface="Arial" pitchFamily="34" charset="0"/>
                <a:cs typeface="Arial" pitchFamily="34" charset="0"/>
              </a:rPr>
              <a:t> أ.م </a:t>
            </a:r>
            <a:r>
              <a:rPr lang="ar-EG" sz="3600" b="1" dirty="0">
                <a:ln w="1905"/>
                <a:solidFill>
                  <a:schemeClr val="bg1"/>
                </a:solidFill>
                <a:effectLst>
                  <a:innerShdw blurRad="69850" dist="43180" dir="5400000">
                    <a:srgbClr val="000000">
                      <a:alpha val="65000"/>
                    </a:srgbClr>
                  </a:innerShdw>
                </a:effectLst>
                <a:latin typeface="Arial" pitchFamily="34" charset="0"/>
                <a:cs typeface="Arial" pitchFamily="34" charset="0"/>
              </a:rPr>
              <a:t>د. دعاء صبرى </a:t>
            </a:r>
            <a:r>
              <a:rPr lang="ar-EG" sz="3600" b="1" dirty="0" smtClean="0">
                <a:ln w="1905"/>
                <a:solidFill>
                  <a:schemeClr val="bg1"/>
                </a:solidFill>
                <a:effectLst>
                  <a:innerShdw blurRad="69850" dist="43180" dir="5400000">
                    <a:srgbClr val="000000">
                      <a:alpha val="65000"/>
                    </a:srgbClr>
                  </a:innerShdw>
                </a:effectLst>
                <a:latin typeface="Arial" pitchFamily="34" charset="0"/>
                <a:cs typeface="Arial" pitchFamily="34" charset="0"/>
              </a:rPr>
              <a:t>إبراهيم</a:t>
            </a:r>
            <a:endParaRPr lang="en-US" sz="3600" b="1" dirty="0" smtClean="0">
              <a:ln w="1905"/>
              <a:solidFill>
                <a:schemeClr val="bg1"/>
              </a:solidFill>
              <a:effectLst>
                <a:innerShdw blurRad="69850" dist="43180" dir="5400000">
                  <a:srgbClr val="000000">
                    <a:alpha val="65000"/>
                  </a:srgbClr>
                </a:innerShdw>
              </a:effectLst>
              <a:latin typeface="Arial" pitchFamily="34" charset="0"/>
              <a:cs typeface="Arial" pitchFamily="34" charset="0"/>
            </a:endParaRPr>
          </a:p>
          <a:p>
            <a:pPr algn="ctr">
              <a:defRPr/>
            </a:pPr>
            <a:r>
              <a:rPr lang="ar-EG" sz="2800" b="1" dirty="0" smtClean="0">
                <a:ln w="1905"/>
                <a:solidFill>
                  <a:schemeClr val="bg1"/>
                </a:solidFill>
                <a:effectLst>
                  <a:innerShdw blurRad="69850" dist="43180" dir="5400000">
                    <a:srgbClr val="000000">
                      <a:alpha val="65000"/>
                    </a:srgbClr>
                  </a:innerShdw>
                </a:effectLst>
                <a:latin typeface="Arial" pitchFamily="34" charset="0"/>
                <a:cs typeface="Arial" pitchFamily="34" charset="0"/>
              </a:rPr>
              <a:t>أستاذ مساعد </a:t>
            </a:r>
            <a:r>
              <a:rPr lang="ar-EG" sz="2800" b="1" dirty="0">
                <a:ln w="1905"/>
                <a:solidFill>
                  <a:schemeClr val="bg1"/>
                </a:solidFill>
                <a:effectLst>
                  <a:innerShdw blurRad="69850" dist="43180" dir="5400000">
                    <a:srgbClr val="000000">
                      <a:alpha val="65000"/>
                    </a:srgbClr>
                  </a:innerShdw>
                </a:effectLst>
                <a:latin typeface="Arial" pitchFamily="34" charset="0"/>
                <a:cs typeface="Arial" pitchFamily="34" charset="0"/>
              </a:rPr>
              <a:t>بقسم علم الحيوان </a:t>
            </a:r>
          </a:p>
          <a:p>
            <a:pPr algn="r">
              <a:defRPr/>
            </a:pPr>
            <a:endParaRPr lang="en-US" sz="3200" b="1" cap="all" dirty="0">
              <a:ln w="0"/>
              <a:effectLst>
                <a:reflection blurRad="12700" stA="50000" endPos="50000" dist="5000" dir="5400000" sy="-100000" rotWithShape="0"/>
              </a:effectLst>
            </a:endParaRPr>
          </a:p>
        </p:txBody>
      </p:sp>
      <p:sp>
        <p:nvSpPr>
          <p:cNvPr id="13" name="Rectangle 12"/>
          <p:cNvSpPr/>
          <p:nvPr/>
        </p:nvSpPr>
        <p:spPr>
          <a:xfrm>
            <a:off x="2057400" y="2590800"/>
            <a:ext cx="5695983" cy="92333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l">
              <a:rot lat="0" lon="0" rev="4800000"/>
            </a:lightRig>
          </a:scene3d>
          <a:sp3d prstMaterial="matte">
            <a:bevelT w="127000" h="63500"/>
          </a:sp3d>
        </p:spPr>
        <p:style>
          <a:lnRef idx="1">
            <a:schemeClr val="accent6"/>
          </a:lnRef>
          <a:fillRef idx="3">
            <a:schemeClr val="accent6"/>
          </a:fillRef>
          <a:effectRef idx="2">
            <a:schemeClr val="accent6"/>
          </a:effectRef>
          <a:fontRef idx="minor">
            <a:schemeClr val="lt1"/>
          </a:fontRef>
        </p:style>
        <p:txBody>
          <a:bodyPr wrap="none">
            <a:spAutoFit/>
          </a:bodyPr>
          <a:lstStyle/>
          <a:p>
            <a:r>
              <a:rPr lang="en-US" sz="5400" dirty="0" smtClean="0"/>
              <a:t>Circulatory Syste</a:t>
            </a:r>
            <a:r>
              <a:rPr lang="en-US" sz="5400" b="1" dirty="0" smtClean="0"/>
              <a:t>m</a:t>
            </a:r>
            <a:endParaRPr lang="en-US" sz="5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5105400"/>
            <a:ext cx="8001000" cy="52322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defRPr/>
            </a:pPr>
            <a:r>
              <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http://www.bu.edu.eg/staff/doaamohamed7-courses</a:t>
            </a:r>
          </a:p>
        </p:txBody>
      </p:sp>
      <p:sp>
        <p:nvSpPr>
          <p:cNvPr id="3" name="TextBox 2"/>
          <p:cNvSpPr txBox="1"/>
          <p:nvPr/>
        </p:nvSpPr>
        <p:spPr>
          <a:xfrm>
            <a:off x="3505200" y="4572000"/>
            <a:ext cx="2514600" cy="369888"/>
          </a:xfrm>
          <a:prstGeom prst="rect">
            <a:avLst/>
          </a:prstGeom>
        </p:spPr>
        <p:style>
          <a:lnRef idx="2">
            <a:schemeClr val="accent2"/>
          </a:lnRef>
          <a:fillRef idx="1">
            <a:schemeClr val="lt1"/>
          </a:fillRef>
          <a:effectRef idx="0">
            <a:schemeClr val="accent2"/>
          </a:effectRef>
          <a:fontRef idx="minor">
            <a:schemeClr val="dk1"/>
          </a:fontRef>
        </p:style>
        <p:txBody>
          <a:bodyPr rtlCol="1">
            <a:spAutoFit/>
          </a:bodyPr>
          <a:lstStyle/>
          <a:p>
            <a:pPr algn="ctr">
              <a:defRPr/>
            </a:pPr>
            <a:r>
              <a:rPr lang="ar-EG" b="1" dirty="0"/>
              <a:t>لمزيد من المعلومات</a:t>
            </a:r>
            <a:endParaRPr lang="en-US" b="1" dirty="0"/>
          </a:p>
        </p:txBody>
      </p:sp>
      <p:pic>
        <p:nvPicPr>
          <p:cNvPr id="25604" name="Picture 8" descr="https://encrypted-tbn2.gstatic.com/images?q=tbn:ANd9GcTltZRkJMrGZMA-lh3WIg_4oemO1TEow6SCMe9PPNFUqSoX_a9_"/>
          <p:cNvPicPr>
            <a:picLocks noChangeAspect="1" noChangeArrowheads="1"/>
          </p:cNvPicPr>
          <p:nvPr/>
        </p:nvPicPr>
        <p:blipFill>
          <a:blip r:embed="rId2" cstate="print"/>
          <a:srcRect/>
          <a:stretch>
            <a:fillRect/>
          </a:stretch>
        </p:blipFill>
        <p:spPr bwMode="auto">
          <a:xfrm>
            <a:off x="2362200" y="762000"/>
            <a:ext cx="3962400" cy="2238375"/>
          </a:xfrm>
          <a:prstGeom prst="rect">
            <a:avLst/>
          </a:prstGeom>
          <a:noFill/>
          <a:ln w="9525">
            <a:noFill/>
            <a:miter lim="800000"/>
            <a:headEnd/>
            <a:tailEnd/>
          </a:ln>
        </p:spPr>
      </p:pic>
      <p:sp>
        <p:nvSpPr>
          <p:cNvPr id="6" name="Rectangle 5"/>
          <p:cNvSpPr/>
          <p:nvPr/>
        </p:nvSpPr>
        <p:spPr>
          <a:xfrm>
            <a:off x="914400" y="3276600"/>
            <a:ext cx="7321235" cy="923330"/>
          </a:xfrm>
          <a:prstGeom prst="rect">
            <a:avLst/>
          </a:prstGeom>
          <a:noFill/>
        </p:spPr>
        <p:txBody>
          <a:bodyPr wrap="none">
            <a:spAutoFit/>
          </a:bodyPr>
          <a:lstStyle/>
          <a:p>
            <a:pPr algn="ctr">
              <a:defRPr/>
            </a:pPr>
            <a:r>
              <a:rPr lang="ar-EG"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مع تمنياتى لكم بالنجاح والتوفيق</a:t>
            </a:r>
            <a:endParaRPr lang="en-US"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idx="4294967295"/>
          </p:nvPr>
        </p:nvSpPr>
        <p:spPr>
          <a:xfrm>
            <a:off x="1219200" y="152400"/>
            <a:ext cx="7924800" cy="914400"/>
          </a:xfrm>
        </p:spPr>
        <p:style>
          <a:lnRef idx="3">
            <a:schemeClr val="lt1"/>
          </a:lnRef>
          <a:fillRef idx="1">
            <a:schemeClr val="accent6"/>
          </a:fillRef>
          <a:effectRef idx="1">
            <a:schemeClr val="accent6"/>
          </a:effectRef>
          <a:fontRef idx="minor">
            <a:schemeClr val="lt1"/>
          </a:fontRef>
        </p:style>
        <p:txBody>
          <a:bodyPr>
            <a:normAutofit/>
          </a:bodyPr>
          <a:lstStyle/>
          <a:p>
            <a:pPr lvl="0" algn="ctr"/>
            <a:r>
              <a:rPr lang="en-US" sz="4000" dirty="0" smtClean="0"/>
              <a:t>The circulatory system </a:t>
            </a:r>
            <a:endParaRPr lang="en-US" dirty="0"/>
          </a:p>
        </p:txBody>
      </p:sp>
      <p:graphicFrame>
        <p:nvGraphicFramePr>
          <p:cNvPr id="8" name="Diagram 7"/>
          <p:cNvGraphicFramePr/>
          <p:nvPr/>
        </p:nvGraphicFramePr>
        <p:xfrm>
          <a:off x="1143000" y="1371600"/>
          <a:ext cx="78486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6"/>
          </a:fillRef>
          <a:effectRef idx="1">
            <a:schemeClr val="accent6"/>
          </a:effectRef>
          <a:fontRef idx="minor">
            <a:schemeClr val="lt1"/>
          </a:fontRef>
        </p:style>
        <p:txBody>
          <a:bodyPr/>
          <a:lstStyle/>
          <a:p>
            <a:pPr algn="ctr"/>
            <a:r>
              <a:rPr lang="en-US" b="1" dirty="0" smtClean="0"/>
              <a:t>The heart</a:t>
            </a:r>
            <a:endParaRPr lang="en-US" dirty="0"/>
          </a:p>
        </p:txBody>
      </p:sp>
      <p:sp>
        <p:nvSpPr>
          <p:cNvPr id="3" name="Content Placeholder 2"/>
          <p:cNvSpPr>
            <a:spLocks noGrp="1"/>
          </p:cNvSpPr>
          <p:nvPr>
            <p:ph idx="1"/>
          </p:nvPr>
        </p:nvSpPr>
        <p:spPr/>
        <p:txBody>
          <a:bodyPr>
            <a:normAutofit/>
          </a:bodyPr>
          <a:lstStyle/>
          <a:p>
            <a:pPr>
              <a:buNone/>
            </a:pPr>
            <a:r>
              <a:rPr lang="en-US" b="1" dirty="0" smtClean="0"/>
              <a:t>  The heart</a:t>
            </a:r>
            <a:r>
              <a:rPr lang="en-US" dirty="0" smtClean="0"/>
              <a:t> is a four-chambered double pump. It's pumping action creates the pressure head needed to push blood through the vessels to the lungs and body cells.  At rest, the heart of an adult pumps about 5 liters of blood per minute. At this rate, it takes about 1 minute for blood to be circulated to the most distal extremity and back to the heart.</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hat are the parts that make up a human heart? Diagrams and More"/>
          <p:cNvPicPr/>
          <p:nvPr/>
        </p:nvPicPr>
        <p:blipFill>
          <a:blip r:embed="rId2" cstate="print"/>
          <a:srcRect/>
          <a:stretch>
            <a:fillRect/>
          </a:stretch>
        </p:blipFill>
        <p:spPr bwMode="auto">
          <a:xfrm>
            <a:off x="1828800" y="304800"/>
            <a:ext cx="6477000" cy="6093714"/>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6"/>
          </a:fillRef>
          <a:effectRef idx="1">
            <a:schemeClr val="accent6"/>
          </a:effectRef>
          <a:fontRef idx="minor">
            <a:schemeClr val="lt1"/>
          </a:fontRef>
        </p:style>
        <p:txBody>
          <a:bodyPr/>
          <a:lstStyle/>
          <a:p>
            <a:pPr algn="ctr"/>
            <a:r>
              <a:rPr lang="en-US" b="1" dirty="0" smtClean="0"/>
              <a:t>Blood vessels</a:t>
            </a:r>
            <a:endParaRPr lang="en-US" dirty="0"/>
          </a:p>
        </p:txBody>
      </p:sp>
      <p:graphicFrame>
        <p:nvGraphicFramePr>
          <p:cNvPr id="4" name="Content Placeholder 3"/>
          <p:cNvGraphicFramePr>
            <a:graphicFrameLocks noGrp="1"/>
          </p:cNvGraphicFramePr>
          <p:nvPr>
            <p:ph idx="1"/>
          </p:nvPr>
        </p:nvGraphicFramePr>
        <p:xfrm>
          <a:off x="990600" y="1447800"/>
          <a:ext cx="81534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66800" y="457200"/>
            <a:ext cx="4191000" cy="6096000"/>
          </a:xfrm>
        </p:spPr>
        <p:style>
          <a:lnRef idx="0">
            <a:schemeClr val="accent6"/>
          </a:lnRef>
          <a:fillRef idx="3">
            <a:schemeClr val="accent6"/>
          </a:fillRef>
          <a:effectRef idx="3">
            <a:schemeClr val="accent6"/>
          </a:effectRef>
          <a:fontRef idx="minor">
            <a:schemeClr val="lt1"/>
          </a:fontRef>
        </p:style>
        <p:txBody>
          <a:bodyPr>
            <a:noAutofit/>
          </a:bodyPr>
          <a:lstStyle/>
          <a:p>
            <a:r>
              <a:rPr lang="en-US" sz="2000" dirty="0" smtClean="0"/>
              <a:t>Blood plasma (the fluid portion of the blood) passes from arterioles into capillaries, then the hydrostatic pressure of the blood forces some of this fluid out of the capillary walls. Fluid derived from plasma that passes out of capillary walls into the surrounding tissues is called tissue fluid, or interstitial fluid. Some of this fluid returns directly to capillaries then to </a:t>
            </a:r>
            <a:r>
              <a:rPr lang="en-US" sz="2000" dirty="0" err="1" smtClean="0"/>
              <a:t>venules</a:t>
            </a:r>
            <a:r>
              <a:rPr lang="en-US" sz="2000" dirty="0" smtClean="0"/>
              <a:t>, and some enter into lymphatic vessels located in the connective tissues around the blood vessels. Fluid in lymphatic vessels is called lymph</a:t>
            </a:r>
            <a:endParaRPr lang="en-US" sz="2000" dirty="0"/>
          </a:p>
        </p:txBody>
      </p:sp>
      <p:pic>
        <p:nvPicPr>
          <p:cNvPr id="6" name="Content Placeholder 5"/>
          <p:cNvPicPr>
            <a:picLocks noGrp="1"/>
          </p:cNvPicPr>
          <p:nvPr>
            <p:ph sz="half" idx="2"/>
          </p:nvPr>
        </p:nvPicPr>
        <p:blipFill>
          <a:blip r:embed="rId2" cstate="print"/>
          <a:srcRect l="36116" t="10933" r="24133" b="16721"/>
          <a:stretch>
            <a:fillRect/>
          </a:stretch>
        </p:blipFill>
        <p:spPr bwMode="auto">
          <a:xfrm>
            <a:off x="5276850" y="685800"/>
            <a:ext cx="3867150" cy="45843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pPr algn="ct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Functions of blood</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1435608" y="1676400"/>
            <a:ext cx="7498080" cy="4800600"/>
          </a:xfrm>
        </p:spPr>
        <p:style>
          <a:lnRef idx="1">
            <a:schemeClr val="accent6"/>
          </a:lnRef>
          <a:fillRef idx="3">
            <a:schemeClr val="accent6"/>
          </a:fillRef>
          <a:effectRef idx="2">
            <a:schemeClr val="accent6"/>
          </a:effectRef>
          <a:fontRef idx="minor">
            <a:schemeClr val="lt1"/>
          </a:fontRef>
        </p:style>
        <p:txBody>
          <a:bodyPr>
            <a:normAutofit fontScale="62500" lnSpcReduction="20000"/>
          </a:bodyPr>
          <a:lstStyle/>
          <a:p>
            <a:pPr>
              <a:buNone/>
            </a:pPr>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marL="596646" lvl="0" indent="-514350">
              <a:buClr>
                <a:schemeClr val="bg1"/>
              </a:buClr>
              <a:buFont typeface="+mj-lt"/>
              <a:buAutoNum type="arabicParenR"/>
            </a:pPr>
            <a:r>
              <a:rPr lang="en-US" sz="4000" b="1" dirty="0" smtClean="0">
                <a:ln w="18415" cmpd="sng">
                  <a:solidFill>
                    <a:srgbClr val="FFFFFF"/>
                  </a:solidFill>
                  <a:prstDash val="solid"/>
                </a:ln>
                <a:solidFill>
                  <a:schemeClr val="bg1"/>
                </a:solidFill>
                <a:effectLst>
                  <a:outerShdw blurRad="63500" dir="3600000" algn="tl" rotWithShape="0">
                    <a:srgbClr val="000000">
                      <a:alpha val="70000"/>
                    </a:srgbClr>
                  </a:outerShdw>
                </a:effectLst>
              </a:rPr>
              <a:t>It transports oxygen from lungs to tissues.</a:t>
            </a:r>
          </a:p>
          <a:p>
            <a:pPr marL="596646" lvl="0" indent="-514350">
              <a:buClr>
                <a:schemeClr val="bg1"/>
              </a:buClr>
              <a:buFont typeface="+mj-lt"/>
              <a:buAutoNum type="arabicParenR"/>
            </a:pPr>
            <a:r>
              <a:rPr lang="en-US" sz="4000" b="1" dirty="0" smtClean="0">
                <a:ln w="18415" cmpd="sng">
                  <a:solidFill>
                    <a:srgbClr val="FFFFFF"/>
                  </a:solidFill>
                  <a:prstDash val="solid"/>
                </a:ln>
                <a:solidFill>
                  <a:schemeClr val="bg1"/>
                </a:solidFill>
                <a:effectLst>
                  <a:outerShdw blurRad="63500" dir="3600000" algn="tl" rotWithShape="0">
                    <a:srgbClr val="000000">
                      <a:alpha val="70000"/>
                    </a:srgbClr>
                  </a:outerShdw>
                </a:effectLst>
              </a:rPr>
              <a:t>It transports carbon dioxide from tissues to lungs.</a:t>
            </a:r>
          </a:p>
          <a:p>
            <a:pPr marL="596646" lvl="0" indent="-514350">
              <a:buClr>
                <a:schemeClr val="bg1"/>
              </a:buClr>
              <a:buFont typeface="+mj-lt"/>
              <a:buAutoNum type="arabicParenR"/>
            </a:pPr>
            <a:r>
              <a:rPr lang="en-US" sz="4000" b="1" dirty="0" smtClean="0">
                <a:ln w="18415" cmpd="sng">
                  <a:solidFill>
                    <a:srgbClr val="FFFFFF"/>
                  </a:solidFill>
                  <a:prstDash val="solid"/>
                </a:ln>
                <a:solidFill>
                  <a:schemeClr val="bg1"/>
                </a:solidFill>
                <a:effectLst>
                  <a:outerShdw blurRad="63500" dir="3600000" algn="tl" rotWithShape="0">
                    <a:srgbClr val="000000">
                      <a:alpha val="70000"/>
                    </a:srgbClr>
                  </a:outerShdw>
                </a:effectLst>
              </a:rPr>
              <a:t>It carries nutrients as glucose and amino acids.</a:t>
            </a:r>
          </a:p>
          <a:p>
            <a:pPr marL="596646" lvl="0" indent="-514350">
              <a:buClr>
                <a:schemeClr val="bg1"/>
              </a:buClr>
              <a:buFont typeface="+mj-lt"/>
              <a:buAutoNum type="arabicParenR"/>
            </a:pPr>
            <a:r>
              <a:rPr lang="en-US" sz="4000" b="1" dirty="0" smtClean="0">
                <a:ln w="18415" cmpd="sng">
                  <a:solidFill>
                    <a:srgbClr val="FFFFFF"/>
                  </a:solidFill>
                  <a:prstDash val="solid"/>
                </a:ln>
                <a:solidFill>
                  <a:schemeClr val="bg1"/>
                </a:solidFill>
                <a:effectLst>
                  <a:outerShdw blurRad="63500" dir="3600000" algn="tl" rotWithShape="0">
                    <a:srgbClr val="000000">
                      <a:alpha val="70000"/>
                    </a:srgbClr>
                  </a:outerShdw>
                </a:effectLst>
              </a:rPr>
              <a:t>It transports wastes of metabolism and toxic substances to kidney.</a:t>
            </a:r>
          </a:p>
          <a:p>
            <a:pPr marL="596646" lvl="0" indent="-514350">
              <a:buClr>
                <a:schemeClr val="bg1"/>
              </a:buClr>
              <a:buFont typeface="+mj-lt"/>
              <a:buAutoNum type="arabicParenR"/>
            </a:pPr>
            <a:r>
              <a:rPr lang="en-US" sz="4000" b="1" dirty="0" smtClean="0">
                <a:ln w="18415" cmpd="sng">
                  <a:solidFill>
                    <a:srgbClr val="FFFFFF"/>
                  </a:solidFill>
                  <a:prstDash val="solid"/>
                </a:ln>
                <a:solidFill>
                  <a:schemeClr val="bg1"/>
                </a:solidFill>
                <a:effectLst>
                  <a:outerShdw blurRad="63500" dir="3600000" algn="tl" rotWithShape="0">
                    <a:srgbClr val="000000">
                      <a:alpha val="70000"/>
                    </a:srgbClr>
                  </a:outerShdw>
                </a:effectLst>
              </a:rPr>
              <a:t> It transports some enzymes and hormones to affected organs.</a:t>
            </a:r>
          </a:p>
          <a:p>
            <a:pPr marL="596646" lvl="0" indent="-514350">
              <a:buClr>
                <a:schemeClr val="bg1"/>
              </a:buClr>
              <a:buFont typeface="+mj-lt"/>
              <a:buAutoNum type="arabicParenR"/>
            </a:pPr>
            <a:r>
              <a:rPr lang="en-US" sz="4000" b="1" dirty="0" smtClean="0">
                <a:ln w="18415" cmpd="sng">
                  <a:solidFill>
                    <a:srgbClr val="FFFFFF"/>
                  </a:solidFill>
                  <a:prstDash val="solid"/>
                </a:ln>
                <a:solidFill>
                  <a:schemeClr val="bg1"/>
                </a:solidFill>
                <a:effectLst>
                  <a:outerShdw blurRad="63500" dir="3600000" algn="tl" rotWithShape="0">
                    <a:srgbClr val="000000">
                      <a:alpha val="70000"/>
                    </a:srgbClr>
                  </a:outerShdw>
                </a:effectLst>
              </a:rPr>
              <a:t> It helps in regulation of body temperature.</a:t>
            </a:r>
          </a:p>
          <a:p>
            <a:pPr marL="596646" lvl="0" indent="-514350">
              <a:buClr>
                <a:schemeClr val="bg1"/>
              </a:buClr>
              <a:buFont typeface="+mj-lt"/>
              <a:buAutoNum type="arabicParenR"/>
            </a:pPr>
            <a:r>
              <a:rPr lang="en-US" sz="4000" b="1" dirty="0" smtClean="0">
                <a:ln w="18415" cmpd="sng">
                  <a:solidFill>
                    <a:srgbClr val="FFFFFF"/>
                  </a:solidFill>
                  <a:prstDash val="solid"/>
                </a:ln>
                <a:solidFill>
                  <a:schemeClr val="bg1"/>
                </a:solidFill>
                <a:effectLst>
                  <a:outerShdw blurRad="63500" dir="3600000" algn="tl" rotWithShape="0">
                    <a:srgbClr val="000000">
                      <a:alpha val="70000"/>
                    </a:srgbClr>
                  </a:outerShdw>
                </a:effectLst>
              </a:rPr>
              <a:t>Leukocytes protect the body against bacteria and harmful microorganisms.</a:t>
            </a:r>
          </a:p>
          <a:p>
            <a:endParaRPr lang="en-US" sz="4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idx="4294967295"/>
          </p:nvPr>
        </p:nvSpPr>
        <p:spPr>
          <a:xfrm>
            <a:off x="1219200" y="152400"/>
            <a:ext cx="7924800" cy="914400"/>
          </a:xfrm>
        </p:spPr>
        <p:style>
          <a:lnRef idx="3">
            <a:schemeClr val="lt1"/>
          </a:lnRef>
          <a:fillRef idx="1">
            <a:schemeClr val="accent6"/>
          </a:fillRef>
          <a:effectRef idx="1">
            <a:schemeClr val="accent6"/>
          </a:effectRef>
          <a:fontRef idx="minor">
            <a:schemeClr val="lt1"/>
          </a:fontRef>
        </p:style>
        <p:txBody>
          <a:bodyPr>
            <a:normAutofit/>
          </a:bodyPr>
          <a:lstStyle/>
          <a:p>
            <a:pPr lvl="0" algn="ctr"/>
            <a:r>
              <a:rPr lang="en-US" sz="4000" dirty="0" smtClean="0"/>
              <a:t>The circulatory system </a:t>
            </a:r>
            <a:endParaRPr lang="en-US" dirty="0"/>
          </a:p>
        </p:txBody>
      </p:sp>
      <p:graphicFrame>
        <p:nvGraphicFramePr>
          <p:cNvPr id="8" name="Diagram 7"/>
          <p:cNvGraphicFramePr/>
          <p:nvPr/>
        </p:nvGraphicFramePr>
        <p:xfrm>
          <a:off x="1219200" y="1447800"/>
          <a:ext cx="77724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295400" y="304800"/>
          <a:ext cx="749935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1371600" y="5791200"/>
            <a:ext cx="7391400" cy="830997"/>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en-US" sz="2400" b="1" dirty="0" smtClean="0">
                <a:latin typeface="Times New Roman" pitchFamily="18" charset="0"/>
                <a:cs typeface="Times New Roman" pitchFamily="18" charset="0"/>
              </a:rPr>
              <a:t>Before the lymph is returned to the cardiovascular system, it is filtered through lymph nodes </a:t>
            </a: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1011</TotalTime>
  <Words>393</Words>
  <Application>Microsoft Office PowerPoint</Application>
  <PresentationFormat>On-screen Show (4:3)</PresentationFormat>
  <Paragraphs>59</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Solstice</vt:lpstr>
      <vt:lpstr>Slide 1</vt:lpstr>
      <vt:lpstr>The circulatory system </vt:lpstr>
      <vt:lpstr>The heart</vt:lpstr>
      <vt:lpstr>Slide 4</vt:lpstr>
      <vt:lpstr>Blood vessels</vt:lpstr>
      <vt:lpstr>Slide 6</vt:lpstr>
      <vt:lpstr>Functions of blood</vt:lpstr>
      <vt:lpstr>The circulatory system </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United</dc:creator>
  <cp:lastModifiedBy>pc</cp:lastModifiedBy>
  <cp:revision>111</cp:revision>
  <dcterms:created xsi:type="dcterms:W3CDTF">2012-03-22T18:41:46Z</dcterms:created>
  <dcterms:modified xsi:type="dcterms:W3CDTF">2022-03-21T13:13:13Z</dcterms:modified>
</cp:coreProperties>
</file>